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87" r:id="rId4"/>
    <p:sldId id="288" r:id="rId5"/>
    <p:sldId id="258" r:id="rId6"/>
    <p:sldId id="259" r:id="rId7"/>
    <p:sldId id="260" r:id="rId8"/>
    <p:sldId id="261" r:id="rId9"/>
    <p:sldId id="285" r:id="rId10"/>
    <p:sldId id="286" r:id="rId11"/>
    <p:sldId id="262" r:id="rId12"/>
    <p:sldId id="263" r:id="rId13"/>
    <p:sldId id="264" r:id="rId14"/>
    <p:sldId id="268" r:id="rId15"/>
    <p:sldId id="269" r:id="rId16"/>
    <p:sldId id="271" r:id="rId17"/>
    <p:sldId id="272" r:id="rId18"/>
    <p:sldId id="273" r:id="rId19"/>
    <p:sldId id="274" r:id="rId20"/>
    <p:sldId id="265" r:id="rId21"/>
    <p:sldId id="266" r:id="rId22"/>
    <p:sldId id="267" r:id="rId23"/>
    <p:sldId id="275" r:id="rId24"/>
    <p:sldId id="270" r:id="rId25"/>
    <p:sldId id="278" r:id="rId26"/>
    <p:sldId id="277" r:id="rId27"/>
    <p:sldId id="279" r:id="rId28"/>
    <p:sldId id="280" r:id="rId29"/>
    <p:sldId id="281" r:id="rId30"/>
    <p:sldId id="282" r:id="rId31"/>
    <p:sldId id="283"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7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19765C7-7170-4E2D-A8D6-923EB93BB35B}" type="datetimeFigureOut">
              <a:rPr lang="en-US" smtClean="0"/>
              <a:pPr/>
              <a:t>10/27/2016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826F97D-49BC-40C7-9AEE-7B3185479A27}" type="slidenum">
              <a:rPr lang="en-US" smtClean="0"/>
              <a:pPr/>
              <a:t>‹#›</a:t>
            </a:fld>
            <a:endParaRPr lang="en-US"/>
          </a:p>
        </p:txBody>
      </p:sp>
    </p:spTree>
  </p:cSld>
  <p:clrMapOvr>
    <a:masterClrMapping/>
  </p:clrMapOvr>
  <p:transition spd="slow">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9765C7-7170-4E2D-A8D6-923EB93BB35B}"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6F97D-49BC-40C7-9AEE-7B3185479A27}" type="slidenum">
              <a:rPr lang="en-US" smtClean="0"/>
              <a:pPr/>
              <a:t>‹#›</a:t>
            </a:fld>
            <a:endParaRPr lang="en-US"/>
          </a:p>
        </p:txBody>
      </p:sp>
    </p:spTree>
  </p:cSld>
  <p:clrMapOvr>
    <a:masterClrMapping/>
  </p:clrMapOvr>
  <p:transition spd="slow">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9765C7-7170-4E2D-A8D6-923EB93BB35B}"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6F97D-49BC-40C7-9AEE-7B3185479A27}" type="slidenum">
              <a:rPr lang="en-US" smtClean="0"/>
              <a:pPr/>
              <a:t>‹#›</a:t>
            </a:fld>
            <a:endParaRPr lang="en-US"/>
          </a:p>
        </p:txBody>
      </p:sp>
    </p:spTree>
  </p:cSld>
  <p:clrMapOvr>
    <a:masterClrMapping/>
  </p:clrMapOvr>
  <p:transition spd="slow">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19765C7-7170-4E2D-A8D6-923EB93BB35B}" type="datetimeFigureOut">
              <a:rPr lang="en-US" smtClean="0"/>
              <a:pPr/>
              <a:t>10/27/2016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6826F97D-49BC-40C7-9AEE-7B3185479A27}" type="slidenum">
              <a:rPr lang="en-US" smtClean="0"/>
              <a:pPr/>
              <a:t>‹#›</a:t>
            </a:fld>
            <a:endParaRPr lang="en-US"/>
          </a:p>
        </p:txBody>
      </p:sp>
    </p:spTree>
  </p:cSld>
  <p:clrMapOvr>
    <a:masterClrMapping/>
  </p:clrMapOvr>
  <p:transition spd="slow">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19765C7-7170-4E2D-A8D6-923EB93BB35B}" type="datetimeFigureOut">
              <a:rPr lang="en-US" smtClean="0"/>
              <a:pPr/>
              <a:t>10/27/2016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6826F97D-49BC-40C7-9AEE-7B3185479A27}"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slow">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19765C7-7170-4E2D-A8D6-923EB93BB35B}" type="datetimeFigureOut">
              <a:rPr lang="en-US" smtClean="0"/>
              <a:pPr/>
              <a:t>10/27/2016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6826F97D-49BC-40C7-9AEE-7B3185479A27}" type="slidenum">
              <a:rPr lang="en-US" smtClean="0"/>
              <a:pPr/>
              <a:t>‹#›</a:t>
            </a:fld>
            <a:endParaRPr lang="en-US"/>
          </a:p>
        </p:txBody>
      </p:sp>
    </p:spTree>
  </p:cSld>
  <p:clrMapOvr>
    <a:masterClrMapping/>
  </p:clrMapOvr>
  <p:transition spd="slow">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19765C7-7170-4E2D-A8D6-923EB93BB35B}" type="datetimeFigureOut">
              <a:rPr lang="en-US" smtClean="0"/>
              <a:pPr/>
              <a:t>10/27/2016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826F97D-49BC-40C7-9AEE-7B3185479A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9765C7-7170-4E2D-A8D6-923EB93BB35B}" type="datetimeFigureOut">
              <a:rPr lang="en-US" smtClean="0"/>
              <a:pPr/>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6F97D-49BC-40C7-9AEE-7B3185479A27}" type="slidenum">
              <a:rPr lang="en-US" smtClean="0"/>
              <a:pPr/>
              <a:t>‹#›</a:t>
            </a:fld>
            <a:endParaRPr lang="en-US"/>
          </a:p>
        </p:txBody>
      </p:sp>
    </p:spTree>
  </p:cSld>
  <p:clrMapOvr>
    <a:masterClrMapping/>
  </p:clrMapOvr>
  <p:transition spd="slow">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19765C7-7170-4E2D-A8D6-923EB93BB35B}" type="datetimeFigureOut">
              <a:rPr lang="en-US" smtClean="0"/>
              <a:pPr/>
              <a:t>10/27/2016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6826F97D-49BC-40C7-9AEE-7B3185479A27}" type="slidenum">
              <a:rPr lang="en-US" smtClean="0"/>
              <a:pPr/>
              <a:t>‹#›</a:t>
            </a:fld>
            <a:endParaRPr lang="en-US"/>
          </a:p>
        </p:txBody>
      </p:sp>
    </p:spTree>
  </p:cSld>
  <p:clrMapOvr>
    <a:masterClrMapping/>
  </p:clrMapOvr>
  <p:transition spd="slow">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19765C7-7170-4E2D-A8D6-923EB93BB35B}" type="datetimeFigureOut">
              <a:rPr lang="en-US" smtClean="0"/>
              <a:pPr/>
              <a:t>10/27/2016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826F97D-49BC-40C7-9AEE-7B3185479A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19765C7-7170-4E2D-A8D6-923EB93BB35B}" type="datetimeFigureOut">
              <a:rPr lang="en-US" smtClean="0"/>
              <a:pPr/>
              <a:t>10/27/2016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826F97D-49BC-40C7-9AEE-7B3185479A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19765C7-7170-4E2D-A8D6-923EB93BB35B}" type="datetimeFigureOut">
              <a:rPr lang="en-US" smtClean="0"/>
              <a:pPr/>
              <a:t>10/27/2016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826F97D-49BC-40C7-9AEE-7B3185479A2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hecker dir="vert"/>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d.gov.mn/wp-content/uploads/2016/10/infografic_avliga_1.p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d.gov.mn/wp-content/uploads/2016/10/infografic_avliga_5.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214422"/>
            <a:ext cx="8229600" cy="3117828"/>
          </a:xfrm>
        </p:spPr>
        <p:txBody>
          <a:bodyPr>
            <a:noAutofit/>
          </a:bodyPr>
          <a:lstStyle/>
          <a:p>
            <a:pPr>
              <a:buNone/>
            </a:pPr>
            <a:r>
              <a:rPr lang="mn-MN" sz="4400" dirty="0" smtClean="0">
                <a:solidFill>
                  <a:schemeClr val="accent6">
                    <a:lumMod val="50000"/>
                  </a:schemeClr>
                </a:solidFill>
              </a:rPr>
              <a:t>    ЭНД ХҮРЭЛЦЭН ИРСЭН ЭРХЭМ ХҮНДЭТ ЗОЧИД ТӨЛӨӨЛӨГЧИД , ШҮҮГЧИД БОЛОН НИЙТ ИЛТЭГЧИДДЭЭ ЭНЭ ӨДРИЙН МЭНДИЙГ ХҮРГЬЕ</a:t>
            </a:r>
            <a:endParaRPr lang="en-US" sz="4400" dirty="0">
              <a:solidFill>
                <a:schemeClr val="accent6">
                  <a:lumMod val="50000"/>
                </a:schemeClr>
              </a:solidFill>
            </a:endParaRPr>
          </a:p>
        </p:txBody>
      </p:sp>
    </p:spTree>
  </p:cSld>
  <p:clrMapOvr>
    <a:masterClrMapping/>
  </p:clrMapOvr>
  <p:transition spd="slow">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28604"/>
            <a:ext cx="8229600" cy="5857916"/>
          </a:xfrm>
        </p:spPr>
        <p:txBody>
          <a:bodyPr>
            <a:normAutofit fontScale="70000" lnSpcReduction="20000"/>
          </a:bodyPr>
          <a:lstStyle/>
          <a:p>
            <a:r>
              <a:rPr lang="mn-MN" b="1" dirty="0" smtClean="0"/>
              <a:t>Авлигын гэмт хэрэг хэмжээний хувьд : </a:t>
            </a:r>
            <a:r>
              <a:rPr lang="mn-MN" dirty="0" smtClean="0"/>
              <a:t>- -цалин багатай албан хаагчидын дунд байдаг жижиг авлига </a:t>
            </a:r>
            <a:endParaRPr lang="en-US" dirty="0" smtClean="0"/>
          </a:p>
          <a:p>
            <a:r>
              <a:rPr lang="mn-MN" dirty="0" smtClean="0"/>
              <a:t>- Намын хандив, </a:t>
            </a:r>
            <a:endParaRPr lang="en-US" dirty="0" smtClean="0"/>
          </a:p>
          <a:p>
            <a:r>
              <a:rPr lang="mn-MN" dirty="0" smtClean="0"/>
              <a:t>-Ажилд оруулсаны бэлэг </a:t>
            </a:r>
            <a:endParaRPr lang="en-US" dirty="0" smtClean="0"/>
          </a:p>
          <a:p>
            <a:r>
              <a:rPr lang="mn-MN" dirty="0" smtClean="0"/>
              <a:t>- Гаалиар бараа гаргах гэх мэттэй холбоотой дунд зэргийн авлига. </a:t>
            </a:r>
            <a:endParaRPr lang="en-US" dirty="0" smtClean="0"/>
          </a:p>
          <a:p>
            <a:r>
              <a:rPr lang="mn-MN" b="1" dirty="0" smtClean="0"/>
              <a:t>Улсын хэмжээний том авлига: </a:t>
            </a:r>
            <a:endParaRPr lang="en-US" dirty="0" smtClean="0"/>
          </a:p>
          <a:p>
            <a:r>
              <a:rPr lang="mn-MN" dirty="0" smtClean="0"/>
              <a:t>- Гадаадын банкуудтай нууц холбоотой экспорт </a:t>
            </a:r>
            <a:endParaRPr lang="en-US" dirty="0" smtClean="0"/>
          </a:p>
          <a:p>
            <a:r>
              <a:rPr lang="mn-MN" dirty="0" smtClean="0"/>
              <a:t>- Хил дамжсан авлига </a:t>
            </a:r>
            <a:endParaRPr lang="en-US" dirty="0" smtClean="0"/>
          </a:p>
          <a:p>
            <a:r>
              <a:rPr lang="mn-MN" dirty="0" smtClean="0"/>
              <a:t>- Төрийн алба нтушаалтаныг унагах </a:t>
            </a:r>
            <a:endParaRPr lang="en-US" dirty="0" smtClean="0"/>
          </a:p>
          <a:p>
            <a:r>
              <a:rPr lang="mn-MN" dirty="0" smtClean="0"/>
              <a:t>- Хөрөнгө оруулалтыг үрэн таран хийх </a:t>
            </a:r>
            <a:endParaRPr lang="en-US" dirty="0" smtClean="0"/>
          </a:p>
          <a:p>
            <a:r>
              <a:rPr lang="mn-MN" dirty="0" smtClean="0"/>
              <a:t>- Ашиггүй төслүүдийг хэрэгжүүлэх </a:t>
            </a:r>
            <a:endParaRPr lang="en-US" dirty="0" smtClean="0"/>
          </a:p>
          <a:p>
            <a:r>
              <a:rPr lang="mn-MN" dirty="0" smtClean="0"/>
              <a:t>- Зэвсгийн наймаа </a:t>
            </a:r>
            <a:endParaRPr lang="en-US" dirty="0" smtClean="0"/>
          </a:p>
          <a:p>
            <a:r>
              <a:rPr lang="mn-MN" dirty="0" smtClean="0"/>
              <a:t>- Хүний наймаа </a:t>
            </a:r>
            <a:endParaRPr lang="en-US" dirty="0" smtClean="0"/>
          </a:p>
          <a:p>
            <a:r>
              <a:rPr lang="mn-MN" dirty="0" smtClean="0"/>
              <a:t>- Хар тамхины наймаа </a:t>
            </a:r>
            <a:endParaRPr lang="en-US" dirty="0" smtClean="0"/>
          </a:p>
          <a:p>
            <a:r>
              <a:rPr lang="mn-MN" dirty="0" smtClean="0"/>
              <a:t>- Мафи </a:t>
            </a:r>
            <a:endParaRPr lang="en-US" dirty="0" smtClean="0"/>
          </a:p>
          <a:p>
            <a:r>
              <a:rPr lang="mn-MN" dirty="0" smtClean="0"/>
              <a:t>Зэргүүд нь бүгдээрээ л авлига хээл хахуулийн сүүдэр дор цэцэглэн хөгжиж байдаг. Зарим судлаачид ядуурал авлига, хээл хахуулийг бий болгодог гэж үздэг</a:t>
            </a:r>
            <a:endParaRPr lang="en-US" dirty="0" smtClean="0"/>
          </a:p>
          <a:p>
            <a:endParaRPr lang="en-US" dirty="0"/>
          </a:p>
        </p:txBody>
      </p:sp>
    </p:spTree>
  </p:cSld>
  <p:clrMapOvr>
    <a:masterClrMapping/>
  </p:clrMapOvr>
  <p:transition spd="slow">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643050"/>
            <a:ext cx="8158162" cy="3214710"/>
          </a:xfrm>
        </p:spPr>
        <p:txBody>
          <a:bodyPr>
            <a:normAutofit fontScale="90000"/>
          </a:bodyPr>
          <a:lstStyle/>
          <a:p>
            <a:pPr algn="just"/>
            <a:r>
              <a:rPr lang="en-US" dirty="0" err="1" smtClean="0"/>
              <a:t>Авилга</a:t>
            </a:r>
            <a:r>
              <a:rPr lang="en-US" dirty="0" smtClean="0"/>
              <a:t> </a:t>
            </a:r>
            <a:r>
              <a:rPr lang="en-US" dirty="0" err="1" smtClean="0"/>
              <a:t>нь</a:t>
            </a:r>
            <a:r>
              <a:rPr lang="en-US" dirty="0" smtClean="0"/>
              <a:t> </a:t>
            </a:r>
            <a:r>
              <a:rPr lang="en-US" dirty="0" err="1" smtClean="0"/>
              <a:t>нийгмийн</a:t>
            </a:r>
            <a:r>
              <a:rPr lang="en-US" dirty="0" smtClean="0"/>
              <a:t> </a:t>
            </a:r>
            <a:r>
              <a:rPr lang="en-US" dirty="0" err="1" smtClean="0"/>
              <a:t>эдийн</a:t>
            </a:r>
            <a:r>
              <a:rPr lang="en-US" dirty="0" smtClean="0"/>
              <a:t> </a:t>
            </a:r>
            <a:r>
              <a:rPr lang="en-US" dirty="0" err="1" smtClean="0"/>
              <a:t>засгийн</a:t>
            </a:r>
            <a:r>
              <a:rPr lang="en-US" dirty="0" smtClean="0"/>
              <a:t> </a:t>
            </a:r>
            <a:r>
              <a:rPr lang="en-US" dirty="0" err="1" smtClean="0"/>
              <a:t>хүрээнд</a:t>
            </a:r>
            <a:r>
              <a:rPr lang="en-US" dirty="0" smtClean="0"/>
              <a:t>, </a:t>
            </a:r>
            <a:r>
              <a:rPr lang="en-US" dirty="0" err="1" smtClean="0"/>
              <a:t>улс</a:t>
            </a:r>
            <a:r>
              <a:rPr lang="en-US" dirty="0" smtClean="0"/>
              <a:t> </a:t>
            </a:r>
            <a:r>
              <a:rPr lang="en-US" dirty="0" err="1" smtClean="0"/>
              <a:t>төрийн</a:t>
            </a:r>
            <a:r>
              <a:rPr lang="en-US" dirty="0" smtClean="0"/>
              <a:t> </a:t>
            </a:r>
            <a:r>
              <a:rPr lang="en-US" dirty="0" err="1" smtClean="0"/>
              <a:t>хүрээнд</a:t>
            </a:r>
            <a:r>
              <a:rPr lang="en-US" dirty="0" smtClean="0"/>
              <a:t>, </a:t>
            </a:r>
            <a:r>
              <a:rPr lang="en-US" dirty="0" err="1" smtClean="0"/>
              <a:t>хуульзүй</a:t>
            </a:r>
            <a:r>
              <a:rPr lang="en-US" dirty="0" smtClean="0"/>
              <a:t> </a:t>
            </a:r>
            <a:r>
              <a:rPr lang="en-US" dirty="0" err="1" smtClean="0"/>
              <a:t>оюун</a:t>
            </a:r>
            <a:r>
              <a:rPr lang="en-US" dirty="0" smtClean="0"/>
              <a:t> </a:t>
            </a:r>
            <a:r>
              <a:rPr lang="en-US" dirty="0" err="1" smtClean="0"/>
              <a:t>санааны</a:t>
            </a:r>
            <a:r>
              <a:rPr lang="en-US" dirty="0" smtClean="0"/>
              <a:t> </a:t>
            </a:r>
            <a:r>
              <a:rPr lang="en-US" dirty="0" err="1" smtClean="0"/>
              <a:t>хүрээнд</a:t>
            </a:r>
            <a:r>
              <a:rPr lang="en-US" dirty="0" smtClean="0"/>
              <a:t> </a:t>
            </a:r>
            <a:r>
              <a:rPr lang="en-US" dirty="0" err="1" smtClean="0"/>
              <a:t>гээд</a:t>
            </a:r>
            <a:r>
              <a:rPr lang="en-US" dirty="0" smtClean="0"/>
              <a:t> </a:t>
            </a:r>
            <a:r>
              <a:rPr lang="en-US" dirty="0" err="1" smtClean="0"/>
              <a:t>нийгэмд</a:t>
            </a:r>
            <a:r>
              <a:rPr lang="en-US" dirty="0" smtClean="0"/>
              <a:t> </a:t>
            </a:r>
            <a:r>
              <a:rPr lang="en-US" dirty="0" err="1" smtClean="0"/>
              <a:t>бүхэлд</a:t>
            </a:r>
            <a:r>
              <a:rPr lang="en-US" dirty="0" smtClean="0"/>
              <a:t> </a:t>
            </a:r>
            <a:r>
              <a:rPr lang="en-US" dirty="0" err="1" smtClean="0"/>
              <a:t>нь</a:t>
            </a:r>
            <a:r>
              <a:rPr lang="en-US" dirty="0" smtClean="0"/>
              <a:t> </a:t>
            </a:r>
            <a:r>
              <a:rPr lang="en-US" dirty="0" err="1" smtClean="0"/>
              <a:t>хор</a:t>
            </a:r>
            <a:r>
              <a:rPr lang="en-US" dirty="0" smtClean="0"/>
              <a:t> </a:t>
            </a:r>
            <a:r>
              <a:rPr lang="en-US" dirty="0" err="1" smtClean="0"/>
              <a:t>хөнөөл</a:t>
            </a:r>
            <a:r>
              <a:rPr lang="en-US" dirty="0" smtClean="0"/>
              <a:t> </a:t>
            </a:r>
            <a:r>
              <a:rPr lang="en-US" dirty="0" err="1" smtClean="0"/>
              <a:t>авчирч</a:t>
            </a:r>
            <a:r>
              <a:rPr lang="en-US" dirty="0" smtClean="0"/>
              <a:t> </a:t>
            </a:r>
            <a:r>
              <a:rPr lang="en-US" dirty="0" err="1" smtClean="0"/>
              <a:t>чаддаг</a:t>
            </a:r>
            <a:r>
              <a:rPr lang="en-US" dirty="0" smtClean="0"/>
              <a:t> </a:t>
            </a:r>
            <a:r>
              <a:rPr lang="en-US" dirty="0" err="1" smtClean="0"/>
              <a:t>хорт</a:t>
            </a:r>
            <a:r>
              <a:rPr lang="en-US" dirty="0" smtClean="0"/>
              <a:t> </a:t>
            </a:r>
            <a:r>
              <a:rPr lang="en-US" dirty="0" err="1" smtClean="0"/>
              <a:t>үзэгдэл</a:t>
            </a:r>
            <a:r>
              <a:rPr lang="en-US" dirty="0" smtClean="0"/>
              <a:t> </a:t>
            </a:r>
            <a:r>
              <a:rPr lang="en-US" dirty="0" err="1" smtClean="0"/>
              <a:t>юм</a:t>
            </a:r>
            <a:r>
              <a:rPr lang="en-US" dirty="0" smtClean="0"/>
              <a:t>.</a:t>
            </a:r>
            <a:endParaRPr lang="en-US" dirty="0"/>
          </a:p>
        </p:txBody>
      </p:sp>
    </p:spTree>
  </p:cSld>
  <p:clrMapOvr>
    <a:masterClrMapping/>
  </p:clrMapOvr>
  <p:transition spd="slow">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Манай орон нутагт АВИЛГА бий юу? </a:t>
            </a:r>
            <a:endParaRPr lang="en-US" dirty="0"/>
          </a:p>
        </p:txBody>
      </p:sp>
      <p:sp>
        <p:nvSpPr>
          <p:cNvPr id="3" name="Content Placeholder 2"/>
          <p:cNvSpPr>
            <a:spLocks noGrp="1"/>
          </p:cNvSpPr>
          <p:nvPr>
            <p:ph idx="1"/>
          </p:nvPr>
        </p:nvSpPr>
        <p:spPr/>
        <p:txBody>
          <a:bodyPr/>
          <a:lstStyle/>
          <a:p>
            <a:r>
              <a:rPr lang="mn-MN" dirty="0" smtClean="0"/>
              <a:t>Манай суманд авилга бий гэж нутгийн маань иргэд үзэж байна. Манай сумын иргэдийн бодлоор АВИЛГЫГ дараах байдлаар тодорхойлж болно. </a:t>
            </a:r>
            <a:endParaRPr lang="en-US" dirty="0"/>
          </a:p>
        </p:txBody>
      </p:sp>
    </p:spTree>
  </p:cSld>
  <p:clrMapOvr>
    <a:masterClrMapping/>
  </p:clrMapOvr>
  <p:transition spd="slow">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mn-MN" dirty="0" smtClean="0"/>
              <a:t>АВИЛГА гэж өндөр албан тушаалтнууд, төрийн албан хаагчид өөрсдийн танил тал , бусдын нэр хүндийг харгалзан үзэж шийдвэр гаргах явдал хэмээн тодорхойлж байна.</a:t>
            </a:r>
            <a:endParaRPr lang="en-US" dirty="0"/>
          </a:p>
        </p:txBody>
      </p:sp>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Судалгаа: </a:t>
            </a:r>
            <a:endParaRPr lang="en-US" dirty="0"/>
          </a:p>
        </p:txBody>
      </p:sp>
      <p:sp>
        <p:nvSpPr>
          <p:cNvPr id="3" name="Content Placeholder 2"/>
          <p:cNvSpPr>
            <a:spLocks noGrp="1"/>
          </p:cNvSpPr>
          <p:nvPr>
            <p:ph idx="1"/>
          </p:nvPr>
        </p:nvSpPr>
        <p:spPr/>
        <p:txBody>
          <a:bodyPr/>
          <a:lstStyle/>
          <a:p>
            <a:r>
              <a:rPr lang="mn-MN" dirty="0" smtClean="0"/>
              <a:t>Асуулгын аргаар 2016:10:26ны өдөр Төмөрбулаг сумын иргэдээс дараахи 3 асуултаар судалгаа авлаа. Судалгаанд нийт 15 хүн оролцсон бөгөөд үүнд ЗДТГ ажилтан , банкний ажилтан , хувийн хэвшлийхэн болон , АИТХ-ын тэргүүлэгч , энгийн иргэд багтжээ. </a:t>
            </a:r>
            <a:endParaRPr lang="en-US" dirty="0"/>
          </a:p>
        </p:txBody>
      </p:sp>
    </p:spTree>
  </p:cSld>
  <p:clrMapOvr>
    <a:masterClrMapping/>
  </p:clrMapOvr>
  <p:transition spd="slow">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mn-MN" dirty="0" smtClean="0"/>
              <a:t>Асуулт 1. Манай сум орон нутагт авилга бий юу? </a:t>
            </a:r>
          </a:p>
          <a:p>
            <a:r>
              <a:rPr lang="mn-MN" dirty="0" smtClean="0"/>
              <a:t>Асуулт 2. Авилгын эсрэг иргэд бид юу хийж чадах вэ? </a:t>
            </a:r>
          </a:p>
          <a:p>
            <a:r>
              <a:rPr lang="mn-MN" dirty="0" smtClean="0"/>
              <a:t>Асуулт 3 . Авилгын эсрэг төр ямар зүйл хийж чадах вэ?</a:t>
            </a:r>
            <a:endParaRPr lang="en-US" dirty="0"/>
          </a:p>
        </p:txBody>
      </p:sp>
    </p:spTree>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Иргэдийн хариултуудаас дүгнлт хийхэд. </a:t>
            </a:r>
            <a:endParaRPr lang="en-US" dirty="0"/>
          </a:p>
        </p:txBody>
      </p:sp>
      <p:sp>
        <p:nvSpPr>
          <p:cNvPr id="3" name="Content Placeholder 2"/>
          <p:cNvSpPr>
            <a:spLocks noGrp="1"/>
          </p:cNvSpPr>
          <p:nvPr>
            <p:ph idx="1"/>
          </p:nvPr>
        </p:nvSpPr>
        <p:spPr/>
        <p:txBody>
          <a:bodyPr/>
          <a:lstStyle/>
          <a:p>
            <a:r>
              <a:rPr lang="mn-MN" dirty="0" smtClean="0"/>
              <a:t>Манай суманд авилга тодорхой хэмжээнд байдаг. Жишээ нь ажилд орох мал амлаж ажилаа гүйцэтгүүлэх , эмнэлэгт хэвтэх гэх зэрэгт илэрч байна гэж үзжээ. </a:t>
            </a:r>
            <a:endParaRPr lang="en-US" dirty="0"/>
          </a:p>
        </p:txBody>
      </p:sp>
    </p:spTree>
  </p:cSld>
  <p:clrMapOvr>
    <a:masterClrMapping/>
  </p:clrMapOvr>
  <p:transition spd="slow">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Эдгээр асуудлуудыг устгахад бид юу хийж чадах вэ гэвэл...</a:t>
            </a:r>
            <a:endParaRPr lang="en-US" dirty="0"/>
          </a:p>
        </p:txBody>
      </p:sp>
      <p:sp>
        <p:nvSpPr>
          <p:cNvPr id="3" name="Content Placeholder 2"/>
          <p:cNvSpPr>
            <a:spLocks noGrp="1"/>
          </p:cNvSpPr>
          <p:nvPr>
            <p:ph idx="1"/>
          </p:nvPr>
        </p:nvSpPr>
        <p:spPr/>
        <p:txBody>
          <a:bodyPr/>
          <a:lstStyle/>
          <a:p>
            <a:r>
              <a:rPr lang="mn-MN" dirty="0" smtClean="0"/>
              <a:t>Бид хамгийн эхэнд шудрага байж үүрэг хариуцлагаа нэмэгдүүлэх хэрэгтэй гэж үзжээ. Өөрт ноогдсон ажилаа хийж төрөөс хөлсөө авч байгаа төрийн албан хаагчидыг давруулахгүй байх. Эд мөнгө нэхэх юм бол удирдах хүнд нь хэлэх гэх мэтэчлэн өөрөө шудрага байх хэрэгтэй гэсэн байна. </a:t>
            </a:r>
            <a:endParaRPr lang="en-US" dirty="0"/>
          </a:p>
        </p:txBody>
      </p:sp>
    </p:spTree>
  </p:cSld>
  <p:clrMapOvr>
    <a:masterClrMapping/>
  </p:clrMapOvr>
  <p:transition spd="slow">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Харин Төр...</a:t>
            </a:r>
            <a:endParaRPr lang="en-US" dirty="0"/>
          </a:p>
        </p:txBody>
      </p:sp>
      <p:sp>
        <p:nvSpPr>
          <p:cNvPr id="3" name="Content Placeholder 2"/>
          <p:cNvSpPr>
            <a:spLocks noGrp="1"/>
          </p:cNvSpPr>
          <p:nvPr>
            <p:ph idx="1"/>
          </p:nvPr>
        </p:nvSpPr>
        <p:spPr/>
        <p:txBody>
          <a:bodyPr/>
          <a:lstStyle/>
          <a:p>
            <a:r>
              <a:rPr lang="mn-MN" dirty="0" smtClean="0"/>
              <a:t>Төр өөрөө авлига гэж зарим нь үзсэн бол зарим нь авлига багатай улсуудыг мөрдсөн ажиллагааг дагах , сурах , дуурайх , мөн адил хуулий чангаруулах гэсэн байна.</a:t>
            </a:r>
            <a:endParaRPr lang="en-US" dirty="0"/>
          </a:p>
        </p:txBody>
      </p:sp>
    </p:spTree>
  </p:cSld>
  <p:clrMapOvr>
    <a:masterClrMapping/>
  </p:clrMapOvr>
  <p:transition spd="slow">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2571744"/>
            <a:ext cx="6711751" cy="923330"/>
          </a:xfrm>
          <a:prstGeom prst="rect">
            <a:avLst/>
          </a:prstGeom>
          <a:noFill/>
        </p:spPr>
        <p:txBody>
          <a:bodyPr wrap="square" lIns="91440" tIns="45720" rIns="91440" bIns="45720">
            <a:spAutoFit/>
          </a:bodyPr>
          <a:lstStyle/>
          <a:p>
            <a:pPr algn="ctr"/>
            <a:r>
              <a:rPr lang="mn-M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Эндээс үзэхэд</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n-MN" dirty="0" smtClean="0"/>
              <a:t>АВИЛГЫН ЭСРЭГ МИНИИЙ САНАА</a:t>
            </a:r>
            <a:endParaRPr lang="en-US" dirty="0"/>
          </a:p>
        </p:txBody>
      </p:sp>
      <p:sp>
        <p:nvSpPr>
          <p:cNvPr id="3" name="Subtitle 2"/>
          <p:cNvSpPr>
            <a:spLocks noGrp="1"/>
          </p:cNvSpPr>
          <p:nvPr>
            <p:ph type="subTitle" idx="1"/>
          </p:nvPr>
        </p:nvSpPr>
        <p:spPr>
          <a:xfrm>
            <a:off x="857224" y="4857760"/>
            <a:ext cx="8062912" cy="1752600"/>
          </a:xfrm>
        </p:spPr>
        <p:txBody>
          <a:bodyPr>
            <a:normAutofit/>
          </a:bodyPr>
          <a:lstStyle/>
          <a:p>
            <a:r>
              <a:rPr lang="mn-MN" sz="3200" dirty="0" smtClean="0">
                <a:solidFill>
                  <a:srgbClr val="FFC000"/>
                </a:solidFill>
              </a:rPr>
              <a:t>12А АНГИЙН СУРАГЧ Д.ЕСӨНХҮЛЭГ</a:t>
            </a:r>
            <a:endParaRPr lang="en-US" sz="3200" dirty="0">
              <a:solidFill>
                <a:srgbClr val="FFC000"/>
              </a:solidFill>
            </a:endParaRPr>
          </a:p>
        </p:txBody>
      </p:sp>
    </p:spTree>
  </p:cSld>
  <p:clrMapOvr>
    <a:masterClrMapping/>
  </p:clrMapOvr>
  <p:transition spd="slow">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Манай суманд авилга дараах байдлаар илэрч байна вэ? </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mn-MN" dirty="0" smtClean="0"/>
              <a:t>Танил тал ах дүүгээ ажилд авах </a:t>
            </a:r>
          </a:p>
          <a:p>
            <a:pPr>
              <a:buFont typeface="Wingdings" pitchFamily="2" charset="2"/>
              <a:buChar char="v"/>
            </a:pPr>
            <a:r>
              <a:rPr lang="mn-MN" dirty="0" smtClean="0"/>
              <a:t>Бусдын нэр хүнд , албан тушаалыг харгалзан үзэж шийдвэр гаргах</a:t>
            </a:r>
          </a:p>
          <a:p>
            <a:pPr>
              <a:buFont typeface="Wingdings" pitchFamily="2" charset="2"/>
              <a:buChar char="v"/>
            </a:pPr>
            <a:r>
              <a:rPr lang="mn-MN" dirty="0" smtClean="0"/>
              <a:t>Мал , идэшийг нь даана гэж амлаж ажилаа хийлгүүлэх.</a:t>
            </a:r>
          </a:p>
          <a:p>
            <a:pPr>
              <a:buFont typeface="Wingdings" pitchFamily="2" charset="2"/>
              <a:buChar char="v"/>
            </a:pPr>
            <a:r>
              <a:rPr lang="mn-MN" dirty="0" smtClean="0"/>
              <a:t>Өс хонзон санаж шийдвэр гаргах гэх мэтчилэнгээр илэрч байна. </a:t>
            </a:r>
          </a:p>
          <a:p>
            <a:pPr>
              <a:buFont typeface="Wingdings" pitchFamily="2" charset="2"/>
              <a:buChar char="v"/>
            </a:pPr>
            <a:endParaRPr lang="en-US" dirty="0"/>
          </a:p>
        </p:txBody>
      </p:sp>
    </p:spTree>
  </p:cSld>
  <p:clrMapOvr>
    <a:masterClrMapping/>
  </p:clrMapOvr>
  <p:transition spd="slow">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399032"/>
          </a:xfrm>
        </p:spPr>
        <p:txBody>
          <a:bodyPr>
            <a:noAutofit/>
          </a:bodyPr>
          <a:lstStyle/>
          <a:p>
            <a:pPr algn="ctr"/>
            <a:r>
              <a:rPr lang="mn-MN" sz="2800" dirty="0" smtClean="0"/>
              <a:t>Сум орон нутгийхаа авилгын гэмт хэргийг бууруулахын тулд ингэж чадна</a:t>
            </a:r>
            <a:endParaRPr lang="en-US" sz="2800" dirty="0"/>
          </a:p>
        </p:txBody>
      </p:sp>
      <p:sp>
        <p:nvSpPr>
          <p:cNvPr id="3" name="Content Placeholder 2"/>
          <p:cNvSpPr>
            <a:spLocks noGrp="1"/>
          </p:cNvSpPr>
          <p:nvPr>
            <p:ph idx="1"/>
          </p:nvPr>
        </p:nvSpPr>
        <p:spPr>
          <a:xfrm>
            <a:off x="428596" y="1928802"/>
            <a:ext cx="8229600" cy="4572000"/>
          </a:xfrm>
        </p:spPr>
        <p:txBody>
          <a:bodyPr/>
          <a:lstStyle/>
          <a:p>
            <a:r>
              <a:rPr lang="mn-MN" dirty="0" smtClean="0"/>
              <a:t>Бид шудрага байцгааж , өөрсдийн ажил үүргээ ухамсарлаж , хувийн ёс суртахуунаа дээшлүүлж , авлига өгөхгүй , авахгүй ажил амьдралаа ялгаж байвал манай суманд авлига зогсох болно гэж үзлээ. </a:t>
            </a:r>
            <a:endParaRPr lang="en-US" dirty="0"/>
          </a:p>
        </p:txBody>
      </p:sp>
    </p:spTree>
  </p:cSld>
  <p:clrMapOvr>
    <a:masterClrMapping/>
  </p:clrMapOvr>
  <p:transition spd="slow">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Төрөөс бидэнд ямар дэмжлэг үзүүлэх вэ??</a:t>
            </a:r>
            <a:endParaRPr lang="en-US" dirty="0"/>
          </a:p>
        </p:txBody>
      </p:sp>
      <p:sp>
        <p:nvSpPr>
          <p:cNvPr id="3" name="Content Placeholder 2"/>
          <p:cNvSpPr>
            <a:spLocks noGrp="1"/>
          </p:cNvSpPr>
          <p:nvPr>
            <p:ph idx="1"/>
          </p:nvPr>
        </p:nvSpPr>
        <p:spPr/>
        <p:txBody>
          <a:bodyPr/>
          <a:lstStyle/>
          <a:p>
            <a:r>
              <a:rPr lang="mn-MN" dirty="0" smtClean="0"/>
              <a:t>Төрийн албан хаагчдын цалинг авилга авахааргүй өндөр түвшинд нэмэх. Авлигын эсрэг хууль тогтоомжоо чангаруулах. Авилгын гэмт хэрэгтнүүдийг ил тод нээлттэй шийдвэрлэх авлига авсан хүнийг яадгийг мэдрүүлэх гэх мэт.</a:t>
            </a:r>
            <a:endParaRPr lang="en-US" dirty="0"/>
          </a:p>
        </p:txBody>
      </p:sp>
    </p:spTree>
  </p:cSld>
  <p:clrMapOvr>
    <a:masterClrMapping/>
  </p:clrMapOvr>
  <p:transition spd="slow">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Гэхдээ ...</a:t>
            </a:r>
            <a:endParaRPr lang="en-US" dirty="0"/>
          </a:p>
        </p:txBody>
      </p:sp>
      <p:sp>
        <p:nvSpPr>
          <p:cNvPr id="3" name="Content Placeholder 2"/>
          <p:cNvSpPr>
            <a:spLocks noGrp="1"/>
          </p:cNvSpPr>
          <p:nvPr>
            <p:ph idx="1"/>
          </p:nvPr>
        </p:nvSpPr>
        <p:spPr/>
        <p:txBody>
          <a:bodyPr/>
          <a:lstStyle/>
          <a:p>
            <a:r>
              <a:rPr lang="mn-MN" b="1" dirty="0" smtClean="0">
                <a:solidFill>
                  <a:srgbClr val="0070C0"/>
                </a:solidFill>
              </a:rPr>
              <a:t>Дээдэх нь суудлаа олохгүй бол </a:t>
            </a:r>
          </a:p>
          <a:p>
            <a:r>
              <a:rPr lang="mn-MN" b="1" dirty="0" smtClean="0">
                <a:solidFill>
                  <a:srgbClr val="0070C0"/>
                </a:solidFill>
              </a:rPr>
              <a:t>Доодох нь гүйдлээ олохгүй гэдэг </a:t>
            </a:r>
            <a:r>
              <a:rPr lang="mn-MN" dirty="0" smtClean="0"/>
              <a:t>шиг манай улс оронд авлига өндөр түвшинд байгаа байгаа цагт бид авлигаас бүрэн ангижирж чадахгүй шүүдээ.</a:t>
            </a:r>
            <a:endParaRPr lang="en-US" dirty="0"/>
          </a:p>
        </p:txBody>
      </p:sp>
    </p:spTree>
  </p:cSld>
  <p:clrMapOvr>
    <a:masterClrMapping/>
  </p:clrMapOvr>
  <p:transition spd="slow">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dirty="0" smtClean="0"/>
              <a:t>Улс оронууд авлигатай хэрхэн тэмцдэг вэ? </a:t>
            </a:r>
            <a:endParaRPr lang="en-US" dirty="0"/>
          </a:p>
        </p:txBody>
      </p:sp>
      <p:sp>
        <p:nvSpPr>
          <p:cNvPr id="3" name="Content Placeholder 2"/>
          <p:cNvSpPr>
            <a:spLocks noGrp="1"/>
          </p:cNvSpPr>
          <p:nvPr>
            <p:ph idx="1"/>
          </p:nvPr>
        </p:nvSpPr>
        <p:spPr/>
        <p:txBody>
          <a:bodyPr>
            <a:normAutofit lnSpcReduction="10000"/>
          </a:bodyPr>
          <a:lstStyle/>
          <a:p>
            <a:r>
              <a:rPr lang="en-US" dirty="0" err="1" smtClean="0"/>
              <a:t>Манай</a:t>
            </a:r>
            <a:r>
              <a:rPr lang="en-US" dirty="0" smtClean="0"/>
              <a:t> </a:t>
            </a:r>
            <a:r>
              <a:rPr lang="en-US" dirty="0" err="1" smtClean="0"/>
              <a:t>улс</a:t>
            </a:r>
            <a:r>
              <a:rPr lang="en-US" dirty="0" smtClean="0"/>
              <a:t> ч </a:t>
            </a:r>
            <a:r>
              <a:rPr lang="en-US" dirty="0" err="1" smtClean="0"/>
              <a:t>авлигатай</a:t>
            </a:r>
            <a:r>
              <a:rPr lang="en-US" dirty="0" smtClean="0"/>
              <a:t> </a:t>
            </a:r>
            <a:r>
              <a:rPr lang="en-US" dirty="0" err="1" smtClean="0"/>
              <a:t>тэмцэх</a:t>
            </a:r>
            <a:r>
              <a:rPr lang="en-US" dirty="0" smtClean="0"/>
              <a:t> </a:t>
            </a:r>
            <a:r>
              <a:rPr lang="en-US" dirty="0" err="1" smtClean="0"/>
              <a:t>талаар</a:t>
            </a:r>
            <a:r>
              <a:rPr lang="en-US" dirty="0" smtClean="0"/>
              <a:t> </a:t>
            </a:r>
            <a:r>
              <a:rPr lang="en-US" dirty="0" err="1" smtClean="0"/>
              <a:t>олон</a:t>
            </a:r>
            <a:r>
              <a:rPr lang="en-US" dirty="0" smtClean="0"/>
              <a:t> </a:t>
            </a:r>
            <a:r>
              <a:rPr lang="en-US" dirty="0" err="1" smtClean="0"/>
              <a:t>ажил</a:t>
            </a:r>
            <a:r>
              <a:rPr lang="en-US" dirty="0" smtClean="0"/>
              <a:t> </a:t>
            </a:r>
            <a:r>
              <a:rPr lang="en-US" dirty="0" err="1" smtClean="0"/>
              <a:t>хийж</a:t>
            </a:r>
            <a:r>
              <a:rPr lang="en-US" dirty="0" smtClean="0"/>
              <a:t>, </a:t>
            </a:r>
            <a:r>
              <a:rPr lang="en-US" dirty="0" err="1" smtClean="0"/>
              <a:t>авлигатай</a:t>
            </a:r>
            <a:r>
              <a:rPr lang="en-US" dirty="0" smtClean="0"/>
              <a:t> </a:t>
            </a:r>
            <a:r>
              <a:rPr lang="en-US" dirty="0" err="1" smtClean="0"/>
              <a:t>тэмцэх</a:t>
            </a:r>
            <a:r>
              <a:rPr lang="en-US" dirty="0" smtClean="0"/>
              <a:t> </a:t>
            </a:r>
            <a:r>
              <a:rPr lang="en-US" dirty="0" err="1" smtClean="0"/>
              <a:t>төрийн</a:t>
            </a:r>
            <a:r>
              <a:rPr lang="en-US" dirty="0" smtClean="0"/>
              <a:t> </a:t>
            </a:r>
            <a:r>
              <a:rPr lang="en-US" dirty="0" err="1" smtClean="0"/>
              <a:t>байгууллага</a:t>
            </a:r>
            <a:r>
              <a:rPr lang="en-US" dirty="0" smtClean="0"/>
              <a:t> </a:t>
            </a:r>
            <a:r>
              <a:rPr lang="en-US" dirty="0" err="1" smtClean="0"/>
              <a:t>хүртэл</a:t>
            </a:r>
            <a:r>
              <a:rPr lang="en-US" dirty="0" smtClean="0"/>
              <a:t> </a:t>
            </a:r>
            <a:r>
              <a:rPr lang="en-US" dirty="0" err="1" smtClean="0"/>
              <a:t>байгуулан</a:t>
            </a:r>
            <a:r>
              <a:rPr lang="en-US" dirty="0" smtClean="0"/>
              <a:t> </a:t>
            </a:r>
            <a:r>
              <a:rPr lang="en-US" dirty="0" err="1" smtClean="0"/>
              <a:t>ажиллаж</a:t>
            </a:r>
            <a:r>
              <a:rPr lang="en-US" dirty="0" smtClean="0"/>
              <a:t> </a:t>
            </a:r>
            <a:r>
              <a:rPr lang="en-US" dirty="0" err="1" smtClean="0"/>
              <a:t>байгаа</a:t>
            </a:r>
            <a:r>
              <a:rPr lang="en-US" dirty="0" smtClean="0"/>
              <a:t> ч “</a:t>
            </a:r>
            <a:r>
              <a:rPr lang="en-US" dirty="0" err="1" smtClean="0"/>
              <a:t>жижиг</a:t>
            </a:r>
            <a:r>
              <a:rPr lang="en-US" dirty="0" smtClean="0"/>
              <a:t> </a:t>
            </a:r>
            <a:r>
              <a:rPr lang="en-US" dirty="0" err="1" smtClean="0"/>
              <a:t>жараахайтай</a:t>
            </a:r>
            <a:r>
              <a:rPr lang="en-US" dirty="0" smtClean="0"/>
              <a:t> </a:t>
            </a:r>
            <a:r>
              <a:rPr lang="en-US" dirty="0" err="1" smtClean="0"/>
              <a:t>хөөцөлдөж</a:t>
            </a:r>
            <a:r>
              <a:rPr lang="en-US" dirty="0" smtClean="0"/>
              <a:t> </a:t>
            </a:r>
            <a:r>
              <a:rPr lang="en-US" dirty="0" err="1" smtClean="0"/>
              <a:t>аварга</a:t>
            </a:r>
            <a:r>
              <a:rPr lang="en-US" dirty="0" smtClean="0"/>
              <a:t> </a:t>
            </a:r>
            <a:r>
              <a:rPr lang="en-US" dirty="0" err="1" smtClean="0"/>
              <a:t>загаснуудыг</a:t>
            </a:r>
            <a:r>
              <a:rPr lang="en-US" dirty="0" smtClean="0"/>
              <a:t> </a:t>
            </a:r>
            <a:r>
              <a:rPr lang="en-US" dirty="0" err="1" smtClean="0"/>
              <a:t>барьж</a:t>
            </a:r>
            <a:r>
              <a:rPr lang="en-US" dirty="0" smtClean="0"/>
              <a:t> </a:t>
            </a:r>
            <a:r>
              <a:rPr lang="en-US" dirty="0" err="1" smtClean="0"/>
              <a:t>чадахгүй</a:t>
            </a:r>
            <a:r>
              <a:rPr lang="en-US" dirty="0" smtClean="0"/>
              <a:t> </a:t>
            </a:r>
            <a:r>
              <a:rPr lang="en-US" dirty="0" err="1" smtClean="0"/>
              <a:t>байна</a:t>
            </a:r>
            <a:r>
              <a:rPr lang="en-US" dirty="0" smtClean="0"/>
              <a:t>” </a:t>
            </a:r>
            <a:r>
              <a:rPr lang="en-US" dirty="0" err="1" smtClean="0"/>
              <a:t>гэсэн</a:t>
            </a:r>
            <a:r>
              <a:rPr lang="en-US" dirty="0" smtClean="0"/>
              <a:t> </a:t>
            </a:r>
            <a:r>
              <a:rPr lang="en-US" dirty="0" err="1" smtClean="0"/>
              <a:t>шүүмжлэлийг</a:t>
            </a:r>
            <a:r>
              <a:rPr lang="en-US" dirty="0" smtClean="0"/>
              <a:t> </a:t>
            </a:r>
            <a:r>
              <a:rPr lang="en-US" dirty="0" err="1" smtClean="0"/>
              <a:t>хүртээд</a:t>
            </a:r>
            <a:r>
              <a:rPr lang="en-US" dirty="0" smtClean="0"/>
              <a:t> </a:t>
            </a:r>
            <a:r>
              <a:rPr lang="en-US" dirty="0" err="1" smtClean="0"/>
              <a:t>байгаа</a:t>
            </a:r>
            <a:r>
              <a:rPr lang="en-US" dirty="0" smtClean="0"/>
              <a:t>. </a:t>
            </a:r>
            <a:r>
              <a:rPr lang="en-US" dirty="0" err="1" smtClean="0"/>
              <a:t>Харин</a:t>
            </a:r>
            <a:r>
              <a:rPr lang="en-US" dirty="0" smtClean="0"/>
              <a:t> </a:t>
            </a:r>
            <a:r>
              <a:rPr lang="en-US" dirty="0" err="1" smtClean="0"/>
              <a:t>бусад</a:t>
            </a:r>
            <a:r>
              <a:rPr lang="en-US" dirty="0" smtClean="0"/>
              <a:t> </a:t>
            </a:r>
            <a:r>
              <a:rPr lang="en-US" dirty="0" err="1" smtClean="0"/>
              <a:t>орнууд</a:t>
            </a:r>
            <a:r>
              <a:rPr lang="en-US" dirty="0" smtClean="0"/>
              <a:t> </a:t>
            </a:r>
            <a:r>
              <a:rPr lang="en-US" dirty="0" err="1" smtClean="0"/>
              <a:t>энэ</a:t>
            </a:r>
            <a:r>
              <a:rPr lang="en-US" dirty="0" smtClean="0"/>
              <a:t> </a:t>
            </a:r>
            <a:r>
              <a:rPr lang="en-US" dirty="0" err="1" smtClean="0"/>
              <a:t>хэрэгтэй</a:t>
            </a:r>
            <a:r>
              <a:rPr lang="en-US" dirty="0" smtClean="0"/>
              <a:t> </a:t>
            </a:r>
            <a:r>
              <a:rPr lang="en-US" dirty="0" err="1" smtClean="0"/>
              <a:t>хэрхэн</a:t>
            </a:r>
            <a:r>
              <a:rPr lang="en-US" dirty="0" smtClean="0"/>
              <a:t> </a:t>
            </a:r>
            <a:r>
              <a:rPr lang="en-US" dirty="0" err="1" smtClean="0"/>
              <a:t>тэмцдэг</a:t>
            </a:r>
            <a:r>
              <a:rPr lang="en-US" dirty="0" smtClean="0"/>
              <a:t> </a:t>
            </a:r>
            <a:r>
              <a:rPr lang="en-US" dirty="0" err="1" smtClean="0"/>
              <a:t>юм</a:t>
            </a:r>
            <a:r>
              <a:rPr lang="en-US" dirty="0" smtClean="0"/>
              <a:t> </a:t>
            </a:r>
            <a:r>
              <a:rPr lang="en-US" dirty="0" err="1" smtClean="0"/>
              <a:t>бол</a:t>
            </a:r>
            <a:r>
              <a:rPr lang="en-US" dirty="0" smtClean="0"/>
              <a:t>? </a:t>
            </a:r>
            <a:r>
              <a:rPr lang="en-US" dirty="0" err="1" smtClean="0"/>
              <a:t>Цөөн</a:t>
            </a:r>
            <a:r>
              <a:rPr lang="en-US" dirty="0" smtClean="0"/>
              <a:t> </a:t>
            </a:r>
            <a:r>
              <a:rPr lang="en-US" dirty="0" err="1" smtClean="0"/>
              <a:t>хэдэн</a:t>
            </a:r>
            <a:r>
              <a:rPr lang="en-US" dirty="0" smtClean="0"/>
              <a:t> </a:t>
            </a:r>
            <a:r>
              <a:rPr lang="en-US" dirty="0" err="1" smtClean="0"/>
              <a:t>жишээн</a:t>
            </a:r>
            <a:r>
              <a:rPr lang="en-US" dirty="0" smtClean="0"/>
              <a:t> </a:t>
            </a:r>
            <a:r>
              <a:rPr lang="en-US" dirty="0" err="1" smtClean="0"/>
              <a:t>дээр</a:t>
            </a:r>
            <a:r>
              <a:rPr lang="en-US" dirty="0" smtClean="0"/>
              <a:t> </a:t>
            </a:r>
            <a:r>
              <a:rPr lang="en-US" dirty="0" err="1" smtClean="0"/>
              <a:t>хүргэе</a:t>
            </a:r>
            <a:r>
              <a:rPr lang="en-US" dirty="0" smtClean="0"/>
              <a:t>. </a:t>
            </a:r>
          </a:p>
          <a:p>
            <a:endParaRPr lang="en-US" dirty="0"/>
          </a:p>
        </p:txBody>
      </p:sp>
    </p:spTree>
  </p:cSld>
  <p:clrMapOvr>
    <a:masterClrMapping/>
  </p:clrMapOvr>
  <p:transition spd="slow">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72" y="857232"/>
            <a:ext cx="4543428" cy="1399032"/>
          </a:xfrm>
        </p:spPr>
        <p:txBody>
          <a:bodyPr>
            <a:normAutofit fontScale="90000"/>
          </a:bodyPr>
          <a:lstStyle/>
          <a:p>
            <a:pPr algn="ctr"/>
            <a:r>
              <a:rPr lang="mn-MN" dirty="0" smtClean="0"/>
              <a:t>       ОХУ хэрхэн тэмцдэг вэ ? </a:t>
            </a:r>
            <a:endParaRPr lang="en-US" dirty="0"/>
          </a:p>
        </p:txBody>
      </p:sp>
      <p:sp>
        <p:nvSpPr>
          <p:cNvPr id="3" name="Content Placeholder 2"/>
          <p:cNvSpPr>
            <a:spLocks noGrp="1"/>
          </p:cNvSpPr>
          <p:nvPr>
            <p:ph idx="1"/>
          </p:nvPr>
        </p:nvSpPr>
        <p:spPr>
          <a:xfrm>
            <a:off x="428596" y="2643182"/>
            <a:ext cx="8229600" cy="3786214"/>
          </a:xfrm>
        </p:spPr>
        <p:txBody>
          <a:bodyPr>
            <a:noAutofit/>
          </a:bodyPr>
          <a:lstStyle/>
          <a:p>
            <a:r>
              <a:rPr lang="en-US" sz="2400" dirty="0" smtClean="0"/>
              <a:t>ОХУ-</a:t>
            </a:r>
            <a:r>
              <a:rPr lang="en-US" sz="2400" dirty="0" err="1" smtClean="0"/>
              <a:t>ын</a:t>
            </a:r>
            <a:r>
              <a:rPr lang="en-US" sz="2400" dirty="0" smtClean="0"/>
              <a:t> </a:t>
            </a:r>
            <a:r>
              <a:rPr lang="en-US" sz="2400" dirty="0" err="1" smtClean="0"/>
              <a:t>Дотоод</a:t>
            </a:r>
            <a:r>
              <a:rPr lang="en-US" sz="2400" dirty="0" smtClean="0"/>
              <a:t> </a:t>
            </a:r>
            <a:r>
              <a:rPr lang="en-US" sz="2400" dirty="0" err="1" smtClean="0"/>
              <a:t>хэргийн</a:t>
            </a:r>
            <a:r>
              <a:rPr lang="en-US" sz="2400" dirty="0" smtClean="0"/>
              <a:t> </a:t>
            </a:r>
            <a:r>
              <a:rPr lang="en-US" sz="2400" dirty="0" err="1" smtClean="0"/>
              <a:t>яамны</a:t>
            </a:r>
            <a:r>
              <a:rPr lang="en-US" sz="2400" dirty="0" smtClean="0"/>
              <a:t> </a:t>
            </a:r>
            <a:r>
              <a:rPr lang="en-US" sz="2400" dirty="0" err="1" smtClean="0"/>
              <a:t>хувийн</a:t>
            </a:r>
            <a:r>
              <a:rPr lang="en-US" sz="2400" dirty="0" smtClean="0"/>
              <a:t> </a:t>
            </a:r>
            <a:r>
              <a:rPr lang="en-US" sz="2400" dirty="0" err="1" smtClean="0"/>
              <a:t>аюулгүй</a:t>
            </a:r>
            <a:r>
              <a:rPr lang="en-US" sz="2400" dirty="0" smtClean="0"/>
              <a:t> </a:t>
            </a:r>
            <a:r>
              <a:rPr lang="en-US" sz="2400" dirty="0" err="1" smtClean="0"/>
              <a:t>байдлын</a:t>
            </a:r>
            <a:r>
              <a:rPr lang="en-US" sz="2400" dirty="0" smtClean="0"/>
              <a:t> </a:t>
            </a:r>
            <a:r>
              <a:rPr lang="en-US" sz="2400" dirty="0" err="1" smtClean="0"/>
              <a:t>хэлтэс</a:t>
            </a:r>
            <a:r>
              <a:rPr lang="en-US" sz="2400" dirty="0" smtClean="0"/>
              <a:t> “</a:t>
            </a:r>
            <a:r>
              <a:rPr lang="en-US" sz="2400" dirty="0" err="1" smtClean="0"/>
              <a:t>авлигын</a:t>
            </a:r>
            <a:r>
              <a:rPr lang="en-US" sz="2400" dirty="0" smtClean="0"/>
              <a:t> </a:t>
            </a:r>
            <a:r>
              <a:rPr lang="en-US" sz="2400" dirty="0" err="1" smtClean="0"/>
              <a:t>тогтвортой</a:t>
            </a:r>
            <a:r>
              <a:rPr lang="en-US" sz="2400" dirty="0" smtClean="0"/>
              <a:t> </a:t>
            </a:r>
            <a:r>
              <a:rPr lang="en-US" sz="2400" dirty="0" err="1" smtClean="0"/>
              <a:t>байдлыг</a:t>
            </a:r>
            <a:r>
              <a:rPr lang="en-US" sz="2400" dirty="0" smtClean="0"/>
              <a:t> </a:t>
            </a:r>
            <a:r>
              <a:rPr lang="en-US" sz="2400" dirty="0" err="1" smtClean="0"/>
              <a:t>шалгах</a:t>
            </a:r>
            <a:r>
              <a:rPr lang="en-US" sz="2400" dirty="0" smtClean="0"/>
              <a:t>” </a:t>
            </a:r>
            <a:r>
              <a:rPr lang="en-US" sz="2400" dirty="0" err="1" smtClean="0"/>
              <a:t>гэсэн</a:t>
            </a:r>
            <a:r>
              <a:rPr lang="en-US" sz="2400" dirty="0" smtClean="0"/>
              <a:t> </a:t>
            </a:r>
            <a:r>
              <a:rPr lang="en-US" sz="2400" dirty="0" err="1" smtClean="0"/>
              <a:t>олон</a:t>
            </a:r>
            <a:r>
              <a:rPr lang="en-US" sz="2400" dirty="0" smtClean="0"/>
              <a:t> </a:t>
            </a:r>
            <a:r>
              <a:rPr lang="en-US" sz="2400" dirty="0" err="1" smtClean="0"/>
              <a:t>оронд</a:t>
            </a:r>
            <a:r>
              <a:rPr lang="en-US" sz="2400" dirty="0" smtClean="0"/>
              <a:t> </a:t>
            </a:r>
            <a:r>
              <a:rPr lang="en-US" sz="2400" dirty="0" err="1" smtClean="0"/>
              <a:t>хэрэглэгддэг</a:t>
            </a:r>
            <a:r>
              <a:rPr lang="en-US" sz="2400" dirty="0" smtClean="0"/>
              <a:t> </a:t>
            </a:r>
            <a:r>
              <a:rPr lang="en-US" sz="2400" dirty="0" err="1" smtClean="0"/>
              <a:t>аргыг</a:t>
            </a:r>
            <a:r>
              <a:rPr lang="en-US" sz="2400" dirty="0" smtClean="0"/>
              <a:t> </a:t>
            </a:r>
            <a:r>
              <a:rPr lang="en-US" sz="2400" dirty="0" err="1" smtClean="0"/>
              <a:t>нэвтрүүлэх</a:t>
            </a:r>
            <a:r>
              <a:rPr lang="en-US" sz="2400" dirty="0" smtClean="0"/>
              <a:t> </a:t>
            </a:r>
            <a:r>
              <a:rPr lang="en-US" sz="2400" dirty="0" err="1" smtClean="0"/>
              <a:t>асуудлыг</a:t>
            </a:r>
            <a:r>
              <a:rPr lang="en-US" sz="2400" dirty="0" smtClean="0"/>
              <a:t> </a:t>
            </a:r>
            <a:r>
              <a:rPr lang="en-US" sz="2400" dirty="0" err="1" smtClean="0"/>
              <a:t>боловсруулж</a:t>
            </a:r>
            <a:r>
              <a:rPr lang="en-US" sz="2400" dirty="0" smtClean="0"/>
              <a:t> </a:t>
            </a:r>
            <a:r>
              <a:rPr lang="en-US" sz="2400" dirty="0" err="1" smtClean="0"/>
              <a:t>байгаа</a:t>
            </a:r>
            <a:r>
              <a:rPr lang="en-US" sz="2400" dirty="0" smtClean="0"/>
              <a:t> </a:t>
            </a:r>
            <a:r>
              <a:rPr lang="en-US" sz="2400" dirty="0" err="1" smtClean="0"/>
              <a:t>юм</a:t>
            </a:r>
            <a:r>
              <a:rPr lang="en-US" sz="2400" dirty="0" smtClean="0"/>
              <a:t> </a:t>
            </a:r>
            <a:r>
              <a:rPr lang="en-US" sz="2400" dirty="0" err="1" smtClean="0"/>
              <a:t>байна</a:t>
            </a:r>
            <a:r>
              <a:rPr lang="en-US" sz="2400" dirty="0" smtClean="0"/>
              <a:t>.</a:t>
            </a:r>
          </a:p>
          <a:p>
            <a:r>
              <a:rPr lang="en-US" sz="2400" dirty="0" err="1" smtClean="0"/>
              <a:t>Түүнчлэн</a:t>
            </a:r>
            <a:r>
              <a:rPr lang="en-US" sz="2400" dirty="0" smtClean="0"/>
              <a:t> </a:t>
            </a:r>
            <a:r>
              <a:rPr lang="en-US" sz="2400" dirty="0" err="1" smtClean="0"/>
              <a:t>өнгөрсөн</a:t>
            </a:r>
            <a:r>
              <a:rPr lang="en-US" sz="2400" dirty="0" smtClean="0"/>
              <a:t> </a:t>
            </a:r>
            <a:r>
              <a:rPr lang="en-US" sz="2400" dirty="0" err="1" smtClean="0"/>
              <a:t>онд</a:t>
            </a:r>
            <a:r>
              <a:rPr lang="en-US" sz="2400" dirty="0" smtClean="0"/>
              <a:t> </a:t>
            </a:r>
            <a:r>
              <a:rPr lang="en-US" sz="2400" dirty="0" err="1" smtClean="0"/>
              <a:t>Оросын</a:t>
            </a:r>
            <a:r>
              <a:rPr lang="en-US" sz="2400" dirty="0" smtClean="0"/>
              <a:t> </a:t>
            </a:r>
            <a:r>
              <a:rPr lang="en-US" sz="2400" dirty="0" err="1" smtClean="0"/>
              <a:t>Ерөнхийлөгч</a:t>
            </a:r>
            <a:r>
              <a:rPr lang="en-US" sz="2400" dirty="0" smtClean="0"/>
              <a:t> </a:t>
            </a:r>
            <a:r>
              <a:rPr lang="en-US" sz="2400" dirty="0" err="1" smtClean="0"/>
              <a:t>Владимир</a:t>
            </a:r>
            <a:r>
              <a:rPr lang="en-US" sz="2400" dirty="0" smtClean="0"/>
              <a:t> </a:t>
            </a:r>
            <a:r>
              <a:rPr lang="en-US" sz="2400" dirty="0" err="1" smtClean="0"/>
              <a:t>Путин</a:t>
            </a:r>
            <a:r>
              <a:rPr lang="en-US" sz="2400" dirty="0" smtClean="0"/>
              <a:t> ДУМ, </a:t>
            </a:r>
            <a:r>
              <a:rPr lang="en-US" sz="2400" dirty="0" err="1" smtClean="0"/>
              <a:t>засгийн</a:t>
            </a:r>
            <a:r>
              <a:rPr lang="en-US" sz="2400" dirty="0" smtClean="0"/>
              <a:t> </a:t>
            </a:r>
            <a:r>
              <a:rPr lang="en-US" sz="2400" dirty="0" err="1" smtClean="0"/>
              <a:t>газрын</a:t>
            </a:r>
            <a:r>
              <a:rPr lang="en-US" sz="2400" dirty="0" smtClean="0"/>
              <a:t> </a:t>
            </a:r>
            <a:r>
              <a:rPr lang="en-US" sz="2400" dirty="0" err="1" smtClean="0"/>
              <a:t>гишүүдийн</a:t>
            </a:r>
            <a:r>
              <a:rPr lang="en-US" sz="2400" dirty="0" smtClean="0"/>
              <a:t> </a:t>
            </a:r>
            <a:r>
              <a:rPr lang="en-US" sz="2400" dirty="0" err="1" smtClean="0"/>
              <a:t>цалинг</a:t>
            </a:r>
            <a:r>
              <a:rPr lang="en-US" sz="2400" dirty="0" smtClean="0"/>
              <a:t> </a:t>
            </a:r>
            <a:r>
              <a:rPr lang="en-US" sz="2400" dirty="0" err="1" smtClean="0"/>
              <a:t>нилээд</a:t>
            </a:r>
            <a:r>
              <a:rPr lang="en-US" sz="2400" dirty="0" smtClean="0"/>
              <a:t> </a:t>
            </a:r>
            <a:r>
              <a:rPr lang="en-US" sz="2400" dirty="0" err="1" smtClean="0"/>
              <a:t>өндөр</a:t>
            </a:r>
            <a:r>
              <a:rPr lang="en-US" sz="2400" dirty="0" smtClean="0"/>
              <a:t> </a:t>
            </a:r>
            <a:r>
              <a:rPr lang="en-US" sz="2400" dirty="0" err="1" smtClean="0"/>
              <a:t>хэмжээтэй</a:t>
            </a:r>
            <a:r>
              <a:rPr lang="en-US" sz="2400" dirty="0" smtClean="0"/>
              <a:t> </a:t>
            </a:r>
            <a:r>
              <a:rPr lang="en-US" sz="2400" dirty="0" err="1" smtClean="0"/>
              <a:t>болгож</a:t>
            </a:r>
            <a:r>
              <a:rPr lang="en-US" sz="2400" dirty="0" smtClean="0"/>
              <a:t> </a:t>
            </a:r>
            <a:r>
              <a:rPr lang="en-US" sz="2400" dirty="0" err="1" smtClean="0"/>
              <a:t>нэмэгдүүлсэн</a:t>
            </a:r>
            <a:r>
              <a:rPr lang="en-US" sz="2400" dirty="0" smtClean="0"/>
              <a:t> </a:t>
            </a:r>
            <a:r>
              <a:rPr lang="en-US" sz="2400" dirty="0" err="1" smtClean="0"/>
              <a:t>юм</a:t>
            </a:r>
            <a:r>
              <a:rPr lang="en-US" sz="2400" dirty="0" smtClean="0"/>
              <a:t>. </a:t>
            </a:r>
            <a:r>
              <a:rPr lang="en-US" sz="2400" dirty="0" err="1" smtClean="0"/>
              <a:t>Харин</a:t>
            </a:r>
            <a:r>
              <a:rPr lang="en-US" sz="2400" dirty="0" smtClean="0"/>
              <a:t> </a:t>
            </a:r>
            <a:r>
              <a:rPr lang="en-US" sz="2400" dirty="0" err="1" smtClean="0"/>
              <a:t>тэрбээр</a:t>
            </a:r>
            <a:r>
              <a:rPr lang="en-US" sz="2400" dirty="0" smtClean="0"/>
              <a:t> </a:t>
            </a:r>
            <a:r>
              <a:rPr lang="en-US" sz="2400" dirty="0" err="1" smtClean="0"/>
              <a:t>цалинг</a:t>
            </a:r>
            <a:r>
              <a:rPr lang="en-US" sz="2400" dirty="0" smtClean="0"/>
              <a:t> </a:t>
            </a:r>
            <a:r>
              <a:rPr lang="en-US" sz="2400" dirty="0" err="1" smtClean="0"/>
              <a:t>ийнхүү</a:t>
            </a:r>
            <a:r>
              <a:rPr lang="en-US" sz="2400" dirty="0" smtClean="0"/>
              <a:t> </a:t>
            </a:r>
            <a:r>
              <a:rPr lang="en-US" sz="2400" dirty="0" err="1" smtClean="0"/>
              <a:t>нэмэгдүүлснээ</a:t>
            </a:r>
            <a:r>
              <a:rPr lang="en-US" sz="2400" dirty="0" smtClean="0"/>
              <a:t> </a:t>
            </a:r>
            <a:r>
              <a:rPr lang="en-US" sz="2400" dirty="0" err="1" smtClean="0"/>
              <a:t>авлигаас</a:t>
            </a:r>
            <a:r>
              <a:rPr lang="en-US" sz="2400" dirty="0" smtClean="0"/>
              <a:t> </a:t>
            </a:r>
            <a:r>
              <a:rPr lang="en-US" sz="2400" dirty="0" err="1" smtClean="0"/>
              <a:t>ангид</a:t>
            </a:r>
            <a:r>
              <a:rPr lang="en-US" sz="2400" dirty="0" smtClean="0"/>
              <a:t> </a:t>
            </a:r>
            <a:r>
              <a:rPr lang="en-US" sz="2400" dirty="0" err="1" smtClean="0"/>
              <a:t>байлгах</a:t>
            </a:r>
            <a:r>
              <a:rPr lang="en-US" sz="2400" dirty="0" smtClean="0"/>
              <a:t> </a:t>
            </a:r>
            <a:r>
              <a:rPr lang="en-US" sz="2400" dirty="0" err="1" smtClean="0"/>
              <a:t>зорилготой</a:t>
            </a:r>
            <a:r>
              <a:rPr lang="en-US" sz="2400" dirty="0" smtClean="0"/>
              <a:t> </a:t>
            </a:r>
            <a:r>
              <a:rPr lang="en-US" sz="2400" dirty="0" err="1" smtClean="0"/>
              <a:t>хэмээн</a:t>
            </a:r>
            <a:r>
              <a:rPr lang="en-US" sz="2400" dirty="0" smtClean="0"/>
              <a:t> </a:t>
            </a:r>
            <a:r>
              <a:rPr lang="en-US" sz="2400" dirty="0" err="1" smtClean="0"/>
              <a:t>мэдэгдэж</a:t>
            </a:r>
            <a:r>
              <a:rPr lang="en-US" sz="2400" dirty="0" smtClean="0"/>
              <a:t> </a:t>
            </a:r>
            <a:r>
              <a:rPr lang="en-US" sz="2400" dirty="0" err="1" smtClean="0"/>
              <a:t>байлаа</a:t>
            </a: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pic>
        <p:nvPicPr>
          <p:cNvPr id="4" name="Picture 3" descr="http://content.ikon.mn/news/2014/1/8/1d96cc_2382.jpg"/>
          <p:cNvPicPr/>
          <p:nvPr/>
        </p:nvPicPr>
        <p:blipFill>
          <a:blip r:embed="rId2"/>
          <a:srcRect/>
          <a:stretch>
            <a:fillRect/>
          </a:stretch>
        </p:blipFill>
        <p:spPr bwMode="auto">
          <a:xfrm>
            <a:off x="1000100" y="214290"/>
            <a:ext cx="3643338" cy="2428892"/>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Нидерланд</a:t>
            </a:r>
            <a:r>
              <a:rPr lang="en-US" dirty="0" smtClean="0"/>
              <a:t/>
            </a:r>
            <a:br>
              <a:rPr lang="en-US" dirty="0" smtClean="0"/>
            </a:br>
            <a:endParaRPr lang="en-US" dirty="0"/>
          </a:p>
        </p:txBody>
      </p:sp>
      <p:sp>
        <p:nvSpPr>
          <p:cNvPr id="3" name="Content Placeholder 2"/>
          <p:cNvSpPr>
            <a:spLocks noGrp="1"/>
          </p:cNvSpPr>
          <p:nvPr>
            <p:ph idx="1"/>
          </p:nvPr>
        </p:nvSpPr>
        <p:spPr>
          <a:xfrm>
            <a:off x="357158" y="1142984"/>
            <a:ext cx="8229600" cy="4572000"/>
          </a:xfrm>
        </p:spPr>
        <p:txBody>
          <a:bodyPr>
            <a:noAutofit/>
          </a:bodyPr>
          <a:lstStyle/>
          <a:p>
            <a:r>
              <a:rPr lang="en-US" sz="1600" dirty="0" err="1" smtClean="0"/>
              <a:t>Нидерланд</a:t>
            </a:r>
            <a:r>
              <a:rPr lang="en-US" sz="1600" dirty="0" smtClean="0"/>
              <a:t> </a:t>
            </a:r>
            <a:r>
              <a:rPr lang="en-US" sz="1600" dirty="0" err="1" smtClean="0"/>
              <a:t>улс</a:t>
            </a:r>
            <a:r>
              <a:rPr lang="en-US" sz="1600" dirty="0" smtClean="0"/>
              <a:t> </a:t>
            </a:r>
            <a:r>
              <a:rPr lang="en-US" sz="1600" dirty="0" err="1" smtClean="0"/>
              <a:t>авлигын</a:t>
            </a:r>
            <a:r>
              <a:rPr lang="en-US" sz="1600" dirty="0" smtClean="0"/>
              <a:t> </a:t>
            </a:r>
            <a:r>
              <a:rPr lang="en-US" sz="1600" dirty="0" err="1" smtClean="0"/>
              <a:t>хамгийн</a:t>
            </a:r>
            <a:r>
              <a:rPr lang="en-US" sz="1600" dirty="0" smtClean="0"/>
              <a:t> </a:t>
            </a:r>
            <a:r>
              <a:rPr lang="en-US" sz="1600" dirty="0" err="1" smtClean="0"/>
              <a:t>бага</a:t>
            </a:r>
            <a:r>
              <a:rPr lang="en-US" sz="1600" dirty="0" smtClean="0"/>
              <a:t> </a:t>
            </a:r>
            <a:r>
              <a:rPr lang="en-US" sz="1600" dirty="0" err="1" smtClean="0"/>
              <a:t>түвшинтэй</a:t>
            </a:r>
            <a:r>
              <a:rPr lang="en-US" sz="1600" dirty="0" smtClean="0"/>
              <a:t> </a:t>
            </a:r>
            <a:r>
              <a:rPr lang="en-US" sz="1600" dirty="0" err="1" smtClean="0"/>
              <a:t>орнуудын</a:t>
            </a:r>
            <a:r>
              <a:rPr lang="en-US" sz="1600" dirty="0" smtClean="0"/>
              <a:t> </a:t>
            </a:r>
            <a:r>
              <a:rPr lang="en-US" sz="1600" dirty="0" err="1" smtClean="0"/>
              <a:t>тоонд</a:t>
            </a:r>
            <a:r>
              <a:rPr lang="en-US" sz="1600" dirty="0" smtClean="0"/>
              <a:t> </a:t>
            </a:r>
            <a:r>
              <a:rPr lang="en-US" sz="1600" dirty="0" err="1" smtClean="0"/>
              <a:t>ордог</a:t>
            </a:r>
            <a:r>
              <a:rPr lang="en-US" sz="1600" dirty="0" smtClean="0"/>
              <a:t>. </a:t>
            </a:r>
            <a:r>
              <a:rPr lang="en-US" sz="1600" dirty="0" err="1" smtClean="0"/>
              <a:t>Авлигатай</a:t>
            </a:r>
            <a:r>
              <a:rPr lang="en-US" sz="1600" dirty="0" smtClean="0"/>
              <a:t> </a:t>
            </a:r>
            <a:r>
              <a:rPr lang="en-US" sz="1600" dirty="0" err="1" smtClean="0"/>
              <a:t>тэмцэх</a:t>
            </a:r>
            <a:r>
              <a:rPr lang="en-US" sz="1600" dirty="0" smtClean="0"/>
              <a:t> </a:t>
            </a:r>
            <a:r>
              <a:rPr lang="en-US" sz="1600" dirty="0" err="1" smtClean="0"/>
              <a:t>болон</a:t>
            </a:r>
            <a:r>
              <a:rPr lang="en-US" sz="1600" dirty="0" smtClean="0"/>
              <a:t> </a:t>
            </a:r>
            <a:r>
              <a:rPr lang="en-US" sz="1600" dirty="0" err="1" smtClean="0"/>
              <a:t>түүнээс</a:t>
            </a:r>
            <a:r>
              <a:rPr lang="en-US" sz="1600" dirty="0" smtClean="0"/>
              <a:t> </a:t>
            </a:r>
            <a:r>
              <a:rPr lang="en-US" sz="1600" dirty="0" err="1" smtClean="0"/>
              <a:t>сэргийлэх</a:t>
            </a:r>
            <a:r>
              <a:rPr lang="en-US" sz="1600" dirty="0" smtClean="0"/>
              <a:t> </a:t>
            </a:r>
            <a:r>
              <a:rPr lang="en-US" sz="1600" dirty="0" err="1" smtClean="0"/>
              <a:t>тогтолцоонд</a:t>
            </a:r>
            <a:r>
              <a:rPr lang="en-US" sz="1600" dirty="0" smtClean="0"/>
              <a:t> </a:t>
            </a:r>
            <a:r>
              <a:rPr lang="en-US" sz="1600" dirty="0" err="1" smtClean="0"/>
              <a:t>дараах</a:t>
            </a:r>
            <a:r>
              <a:rPr lang="en-US" sz="1600" dirty="0" smtClean="0"/>
              <a:t> </a:t>
            </a:r>
            <a:r>
              <a:rPr lang="en-US" sz="1600" dirty="0" err="1" smtClean="0"/>
              <a:t>арга</a:t>
            </a:r>
            <a:r>
              <a:rPr lang="en-US" sz="1600" dirty="0" smtClean="0"/>
              <a:t> </a:t>
            </a:r>
            <a:r>
              <a:rPr lang="en-US" sz="1600" dirty="0" err="1" smtClean="0"/>
              <a:t>хэмжээнүүд</a:t>
            </a:r>
            <a:r>
              <a:rPr lang="en-US" sz="1600" dirty="0" smtClean="0"/>
              <a:t> </a:t>
            </a:r>
            <a:r>
              <a:rPr lang="en-US" sz="1600" dirty="0" err="1" smtClean="0"/>
              <a:t>багтдаг</a:t>
            </a:r>
            <a:r>
              <a:rPr lang="en-US" sz="1600" dirty="0" smtClean="0"/>
              <a:t> </a:t>
            </a:r>
            <a:r>
              <a:rPr lang="en-US" sz="1600" dirty="0" err="1" smtClean="0"/>
              <a:t>аж</a:t>
            </a:r>
            <a:r>
              <a:rPr lang="en-US" sz="1600" dirty="0" smtClean="0"/>
              <a:t>. </a:t>
            </a:r>
          </a:p>
          <a:p>
            <a:pPr lvl="0"/>
            <a:r>
              <a:rPr lang="en-US" sz="1600" dirty="0" err="1" smtClean="0"/>
              <a:t>Авлигын</a:t>
            </a:r>
            <a:r>
              <a:rPr lang="en-US" sz="1600" dirty="0" smtClean="0"/>
              <a:t> </a:t>
            </a:r>
            <a:r>
              <a:rPr lang="en-US" sz="1600" dirty="0" err="1" smtClean="0"/>
              <a:t>хэргийн</a:t>
            </a:r>
            <a:r>
              <a:rPr lang="en-US" sz="1600" dirty="0" smtClean="0"/>
              <a:t> </a:t>
            </a:r>
            <a:r>
              <a:rPr lang="en-US" sz="1600" dirty="0" err="1" smtClean="0"/>
              <a:t>илрүүлэх</a:t>
            </a:r>
            <a:r>
              <a:rPr lang="en-US" sz="1600" dirty="0" smtClean="0"/>
              <a:t> </a:t>
            </a:r>
            <a:r>
              <a:rPr lang="en-US" sz="1600" dirty="0" err="1" smtClean="0"/>
              <a:t>асуудлаар</a:t>
            </a:r>
            <a:r>
              <a:rPr lang="en-US" sz="1600" dirty="0" smtClean="0"/>
              <a:t> </a:t>
            </a:r>
            <a:r>
              <a:rPr lang="en-US" sz="1600" dirty="0" err="1" smtClean="0"/>
              <a:t>байнгын</a:t>
            </a:r>
            <a:r>
              <a:rPr lang="en-US" sz="1600" dirty="0" smtClean="0"/>
              <a:t> </a:t>
            </a:r>
            <a:r>
              <a:rPr lang="en-US" sz="1600" dirty="0" err="1" smtClean="0"/>
              <a:t>тайлан</a:t>
            </a:r>
            <a:r>
              <a:rPr lang="en-US" sz="1600" dirty="0" smtClean="0"/>
              <a:t> </a:t>
            </a:r>
            <a:r>
              <a:rPr lang="en-US" sz="1600" dirty="0" err="1" smtClean="0"/>
              <a:t>гаргаж</a:t>
            </a:r>
            <a:r>
              <a:rPr lang="en-US" sz="1600" dirty="0" smtClean="0"/>
              <a:t>, </a:t>
            </a:r>
            <a:r>
              <a:rPr lang="en-US" sz="1600" dirty="0" err="1" smtClean="0"/>
              <a:t>нийтэд</a:t>
            </a:r>
            <a:r>
              <a:rPr lang="en-US" sz="1600" dirty="0" smtClean="0"/>
              <a:t> </a:t>
            </a:r>
            <a:r>
              <a:rPr lang="en-US" sz="1600" dirty="0" err="1" smtClean="0"/>
              <a:t>мэдээлж</a:t>
            </a:r>
            <a:r>
              <a:rPr lang="en-US" sz="1600" dirty="0" smtClean="0"/>
              <a:t>, </a:t>
            </a:r>
            <a:r>
              <a:rPr lang="en-US" sz="1600" dirty="0" err="1" smtClean="0"/>
              <a:t>авлигын</a:t>
            </a:r>
            <a:r>
              <a:rPr lang="en-US" sz="1600" dirty="0" smtClean="0"/>
              <a:t> </a:t>
            </a:r>
            <a:r>
              <a:rPr lang="en-US" sz="1600" dirty="0" err="1" smtClean="0"/>
              <a:t>үр</a:t>
            </a:r>
            <a:r>
              <a:rPr lang="en-US" sz="1600" dirty="0" smtClean="0"/>
              <a:t> </a:t>
            </a:r>
            <a:r>
              <a:rPr lang="en-US" sz="1600" dirty="0" err="1" smtClean="0"/>
              <a:t>дагавар</a:t>
            </a:r>
            <a:r>
              <a:rPr lang="en-US" sz="1600" dirty="0" smtClean="0"/>
              <a:t>, </a:t>
            </a:r>
            <a:r>
              <a:rPr lang="en-US" sz="1600" dirty="0" err="1" smtClean="0"/>
              <a:t>энэ</a:t>
            </a:r>
            <a:r>
              <a:rPr lang="en-US" sz="1600" dirty="0" smtClean="0"/>
              <a:t> </a:t>
            </a:r>
            <a:r>
              <a:rPr lang="en-US" sz="1600" dirty="0" err="1" smtClean="0"/>
              <a:t>хэрэгт</a:t>
            </a:r>
            <a:r>
              <a:rPr lang="en-US" sz="1600" dirty="0" smtClean="0"/>
              <a:t> </a:t>
            </a:r>
            <a:r>
              <a:rPr lang="en-US" sz="1600" dirty="0" err="1" smtClean="0"/>
              <a:t>хэрхэн</a:t>
            </a:r>
            <a:r>
              <a:rPr lang="en-US" sz="1600" dirty="0" smtClean="0"/>
              <a:t> </a:t>
            </a:r>
            <a:r>
              <a:rPr lang="en-US" sz="1600" dirty="0" err="1" smtClean="0"/>
              <a:t>шийтгэл</a:t>
            </a:r>
            <a:r>
              <a:rPr lang="en-US" sz="1600" dirty="0" smtClean="0"/>
              <a:t> </a:t>
            </a:r>
            <a:r>
              <a:rPr lang="en-US" sz="1600" dirty="0" err="1" smtClean="0"/>
              <a:t>ноогдуулах</a:t>
            </a:r>
            <a:r>
              <a:rPr lang="en-US" sz="1600" dirty="0" smtClean="0"/>
              <a:t> </a:t>
            </a:r>
            <a:r>
              <a:rPr lang="en-US" sz="1600" dirty="0" err="1" smtClean="0"/>
              <a:t>талаар</a:t>
            </a:r>
            <a:r>
              <a:rPr lang="en-US" sz="1600" dirty="0" smtClean="0"/>
              <a:t> </a:t>
            </a:r>
            <a:r>
              <a:rPr lang="en-US" sz="1600" dirty="0" err="1" smtClean="0"/>
              <a:t>хэлэлцдэг</a:t>
            </a:r>
            <a:r>
              <a:rPr lang="en-US" sz="1600" dirty="0" smtClean="0"/>
              <a:t>. </a:t>
            </a:r>
            <a:r>
              <a:rPr lang="en-US" sz="1600" dirty="0" err="1" smtClean="0"/>
              <a:t>Жил</a:t>
            </a:r>
            <a:r>
              <a:rPr lang="en-US" sz="1600" dirty="0" smtClean="0"/>
              <a:t> </a:t>
            </a:r>
            <a:r>
              <a:rPr lang="en-US" sz="1600" dirty="0" err="1" smtClean="0"/>
              <a:t>бүр</a:t>
            </a:r>
            <a:r>
              <a:rPr lang="en-US" sz="1600" dirty="0" smtClean="0"/>
              <a:t> </a:t>
            </a:r>
            <a:r>
              <a:rPr lang="en-US" sz="1600" dirty="0" err="1" smtClean="0"/>
              <a:t>дотоод</a:t>
            </a:r>
            <a:r>
              <a:rPr lang="en-US" sz="1600" dirty="0" smtClean="0"/>
              <a:t> </a:t>
            </a:r>
            <a:r>
              <a:rPr lang="en-US" sz="1600" dirty="0" err="1" smtClean="0"/>
              <a:t>хэргийнх</a:t>
            </a:r>
            <a:r>
              <a:rPr lang="en-US" sz="1600" dirty="0" smtClean="0"/>
              <a:t> </a:t>
            </a:r>
            <a:r>
              <a:rPr lang="en-US" sz="1600" dirty="0" err="1" smtClean="0"/>
              <a:t>сайд</a:t>
            </a:r>
            <a:r>
              <a:rPr lang="en-US" sz="1600" dirty="0" smtClean="0"/>
              <a:t> </a:t>
            </a:r>
            <a:r>
              <a:rPr lang="en-US" sz="1600" dirty="0" err="1" smtClean="0"/>
              <a:t>авлигын</a:t>
            </a:r>
            <a:r>
              <a:rPr lang="en-US" sz="1600" dirty="0" smtClean="0"/>
              <a:t> </a:t>
            </a:r>
            <a:r>
              <a:rPr lang="en-US" sz="1600" dirty="0" err="1" smtClean="0"/>
              <a:t>хэргүүд</a:t>
            </a:r>
            <a:r>
              <a:rPr lang="en-US" sz="1600" dirty="0" smtClean="0"/>
              <a:t> </a:t>
            </a:r>
            <a:r>
              <a:rPr lang="en-US" sz="1600" dirty="0" err="1" smtClean="0"/>
              <a:t>болон</a:t>
            </a:r>
            <a:r>
              <a:rPr lang="en-US" sz="1600" dirty="0" smtClean="0"/>
              <a:t> </a:t>
            </a:r>
            <a:r>
              <a:rPr lang="en-US" sz="1600" dirty="0" err="1" smtClean="0"/>
              <a:t>үүнд</a:t>
            </a:r>
            <a:r>
              <a:rPr lang="en-US" sz="1600" dirty="0" smtClean="0"/>
              <a:t> </a:t>
            </a:r>
            <a:r>
              <a:rPr lang="en-US" sz="1600" dirty="0" err="1" smtClean="0"/>
              <a:t>оролцсон</a:t>
            </a:r>
            <a:r>
              <a:rPr lang="en-US" sz="1600" dirty="0" smtClean="0"/>
              <a:t> </a:t>
            </a:r>
            <a:r>
              <a:rPr lang="en-US" sz="1600" dirty="0" err="1" smtClean="0"/>
              <a:t>этгээдүүдийг</a:t>
            </a:r>
            <a:r>
              <a:rPr lang="en-US" sz="1600" dirty="0" smtClean="0"/>
              <a:t> </a:t>
            </a:r>
            <a:r>
              <a:rPr lang="en-US" sz="1600" dirty="0" err="1" smtClean="0"/>
              <a:t>шийтгэх</a:t>
            </a:r>
            <a:r>
              <a:rPr lang="en-US" sz="1600" dirty="0" smtClean="0"/>
              <a:t> </a:t>
            </a:r>
            <a:r>
              <a:rPr lang="en-US" sz="1600" dirty="0" err="1" smtClean="0"/>
              <a:t>арга</a:t>
            </a:r>
            <a:r>
              <a:rPr lang="en-US" sz="1600" dirty="0" smtClean="0"/>
              <a:t> </a:t>
            </a:r>
            <a:r>
              <a:rPr lang="en-US" sz="1600" dirty="0" err="1" smtClean="0"/>
              <a:t>хэмжээний</a:t>
            </a:r>
            <a:r>
              <a:rPr lang="en-US" sz="1600" dirty="0" smtClean="0"/>
              <a:t> </a:t>
            </a:r>
            <a:r>
              <a:rPr lang="en-US" sz="1600" dirty="0" err="1" smtClean="0"/>
              <a:t>талаар</a:t>
            </a:r>
            <a:r>
              <a:rPr lang="en-US" sz="1600" dirty="0" smtClean="0"/>
              <a:t> </a:t>
            </a:r>
            <a:r>
              <a:rPr lang="en-US" sz="1600" dirty="0" err="1" smtClean="0"/>
              <a:t>парламентад</a:t>
            </a:r>
            <a:r>
              <a:rPr lang="en-US" sz="1600" dirty="0" smtClean="0"/>
              <a:t> </a:t>
            </a:r>
            <a:r>
              <a:rPr lang="en-US" sz="1600" dirty="0" err="1" smtClean="0"/>
              <a:t>илтгэл</a:t>
            </a:r>
            <a:r>
              <a:rPr lang="en-US" sz="1600" dirty="0" smtClean="0"/>
              <a:t> </a:t>
            </a:r>
            <a:r>
              <a:rPr lang="en-US" sz="1600" dirty="0" err="1" smtClean="0"/>
              <a:t>тавьдаг</a:t>
            </a:r>
            <a:r>
              <a:rPr lang="en-US" sz="1600" dirty="0" smtClean="0"/>
              <a:t>.</a:t>
            </a:r>
          </a:p>
          <a:p>
            <a:pPr lvl="0"/>
            <a:r>
              <a:rPr lang="en-US" sz="1600" dirty="0" err="1" smtClean="0"/>
              <a:t>Авлига</a:t>
            </a:r>
            <a:r>
              <a:rPr lang="en-US" sz="1600" dirty="0" smtClean="0"/>
              <a:t> </a:t>
            </a:r>
            <a:r>
              <a:rPr lang="en-US" sz="1600" dirty="0" err="1" smtClean="0"/>
              <a:t>үүсч</a:t>
            </a:r>
            <a:r>
              <a:rPr lang="en-US" sz="1600" dirty="0" smtClean="0"/>
              <a:t> </a:t>
            </a:r>
            <a:r>
              <a:rPr lang="en-US" sz="1600" dirty="0" err="1" smtClean="0"/>
              <a:t>болзошгүй</a:t>
            </a:r>
            <a:r>
              <a:rPr lang="en-US" sz="1600" dirty="0" smtClean="0"/>
              <a:t> </a:t>
            </a:r>
            <a:r>
              <a:rPr lang="en-US" sz="1600" dirty="0" err="1" smtClean="0"/>
              <a:t>цэгүүдийн</a:t>
            </a:r>
            <a:r>
              <a:rPr lang="en-US" sz="1600" dirty="0" smtClean="0"/>
              <a:t> </a:t>
            </a:r>
            <a:r>
              <a:rPr lang="en-US" sz="1600" dirty="0" err="1" smtClean="0"/>
              <a:t>мониторингийн</a:t>
            </a:r>
            <a:r>
              <a:rPr lang="en-US" sz="1600" dirty="0" smtClean="0"/>
              <a:t> </a:t>
            </a:r>
            <a:r>
              <a:rPr lang="en-US" sz="1600" dirty="0" err="1" smtClean="0"/>
              <a:t>систем</a:t>
            </a:r>
            <a:r>
              <a:rPr lang="en-US" sz="1600" dirty="0" smtClean="0"/>
              <a:t> </a:t>
            </a:r>
            <a:r>
              <a:rPr lang="en-US" sz="1600" dirty="0" err="1" smtClean="0"/>
              <a:t>боловсруулж</a:t>
            </a:r>
            <a:r>
              <a:rPr lang="en-US" sz="1600" dirty="0" smtClean="0"/>
              <a:t>, </a:t>
            </a:r>
            <a:r>
              <a:rPr lang="en-US" sz="1600" dirty="0" err="1" smtClean="0"/>
              <a:t>энэхүү</a:t>
            </a:r>
            <a:r>
              <a:rPr lang="en-US" sz="1600" dirty="0" smtClean="0"/>
              <a:t> </a:t>
            </a:r>
            <a:r>
              <a:rPr lang="en-US" sz="1600" dirty="0" err="1" smtClean="0"/>
              <a:t>цэгүүдэд</a:t>
            </a:r>
            <a:r>
              <a:rPr lang="en-US" sz="1600" dirty="0" smtClean="0"/>
              <a:t> </a:t>
            </a:r>
            <a:r>
              <a:rPr lang="en-US" sz="1600" dirty="0" err="1" smtClean="0"/>
              <a:t>байгаа</a:t>
            </a:r>
            <a:r>
              <a:rPr lang="en-US" sz="1600" dirty="0" smtClean="0"/>
              <a:t> </a:t>
            </a:r>
            <a:r>
              <a:rPr lang="en-US" sz="1600" dirty="0" err="1" smtClean="0"/>
              <a:t>этгээдүүдийн</a:t>
            </a:r>
            <a:r>
              <a:rPr lang="en-US" sz="1600" dirty="0" smtClean="0"/>
              <a:t> </a:t>
            </a:r>
            <a:r>
              <a:rPr lang="en-US" sz="1600" dirty="0" err="1" smtClean="0"/>
              <a:t>үйл</a:t>
            </a:r>
            <a:r>
              <a:rPr lang="en-US" sz="1600" dirty="0" smtClean="0"/>
              <a:t> </a:t>
            </a:r>
            <a:r>
              <a:rPr lang="en-US" sz="1600" dirty="0" err="1" smtClean="0"/>
              <a:t>ажиллагаанд</a:t>
            </a:r>
            <a:r>
              <a:rPr lang="en-US" sz="1600" dirty="0" smtClean="0"/>
              <a:t> </a:t>
            </a:r>
            <a:r>
              <a:rPr lang="en-US" sz="1600" dirty="0" err="1" smtClean="0"/>
              <a:t>хатуу</a:t>
            </a:r>
            <a:r>
              <a:rPr lang="en-US" sz="1600" dirty="0" smtClean="0"/>
              <a:t> </a:t>
            </a:r>
            <a:r>
              <a:rPr lang="en-US" sz="1600" dirty="0" err="1" smtClean="0"/>
              <a:t>хяналт</a:t>
            </a:r>
            <a:r>
              <a:rPr lang="en-US" sz="1600" dirty="0" smtClean="0"/>
              <a:t> </a:t>
            </a:r>
            <a:r>
              <a:rPr lang="en-US" sz="1600" dirty="0" err="1" smtClean="0"/>
              <a:t>тавих</a:t>
            </a:r>
            <a:r>
              <a:rPr lang="en-US" sz="1600" dirty="0" smtClean="0"/>
              <a:t>. </a:t>
            </a:r>
          </a:p>
          <a:p>
            <a:pPr lvl="0"/>
            <a:r>
              <a:rPr lang="en-US" sz="1600" dirty="0" err="1" smtClean="0"/>
              <a:t>Албан</a:t>
            </a:r>
            <a:r>
              <a:rPr lang="en-US" sz="1600" dirty="0" smtClean="0"/>
              <a:t> </a:t>
            </a:r>
            <a:r>
              <a:rPr lang="en-US" sz="1600" dirty="0" err="1" smtClean="0"/>
              <a:t>тушаалын</a:t>
            </a:r>
            <a:r>
              <a:rPr lang="en-US" sz="1600" dirty="0" smtClean="0"/>
              <a:t> </a:t>
            </a:r>
            <a:r>
              <a:rPr lang="en-US" sz="1600" dirty="0" err="1" smtClean="0"/>
              <a:t>ёсзүйг</a:t>
            </a:r>
            <a:r>
              <a:rPr lang="en-US" sz="1600" dirty="0" smtClean="0"/>
              <a:t> </a:t>
            </a:r>
            <a:r>
              <a:rPr lang="en-US" sz="1600" dirty="0" err="1" smtClean="0"/>
              <a:t>зөрчсөн</a:t>
            </a:r>
            <a:r>
              <a:rPr lang="en-US" sz="1600" dirty="0" smtClean="0"/>
              <a:t> </a:t>
            </a:r>
            <a:r>
              <a:rPr lang="en-US" sz="1600" dirty="0" err="1" smtClean="0"/>
              <a:t>тохиолдолд</a:t>
            </a:r>
            <a:r>
              <a:rPr lang="en-US" sz="1600" dirty="0" smtClean="0"/>
              <a:t> </a:t>
            </a:r>
            <a:r>
              <a:rPr lang="en-US" sz="1600" dirty="0" err="1" smtClean="0"/>
              <a:t>албан</a:t>
            </a:r>
            <a:r>
              <a:rPr lang="en-US" sz="1600" dirty="0" smtClean="0"/>
              <a:t> </a:t>
            </a:r>
            <a:r>
              <a:rPr lang="en-US" sz="1600" dirty="0" err="1" smtClean="0"/>
              <a:t>тушаалтнуудад</a:t>
            </a:r>
            <a:r>
              <a:rPr lang="en-US" sz="1600" dirty="0" smtClean="0"/>
              <a:t> </a:t>
            </a:r>
            <a:r>
              <a:rPr lang="en-US" sz="1600" dirty="0" err="1" smtClean="0"/>
              <a:t>хариуцлаг</a:t>
            </a:r>
            <a:r>
              <a:rPr lang="en-US" sz="1600" dirty="0" smtClean="0"/>
              <a:t> </a:t>
            </a:r>
            <a:r>
              <a:rPr lang="en-US" sz="1600" dirty="0" err="1" smtClean="0"/>
              <a:t>ноогдуулах</a:t>
            </a:r>
            <a:r>
              <a:rPr lang="en-US" sz="1600" dirty="0" smtClean="0"/>
              <a:t>, </a:t>
            </a:r>
            <a:r>
              <a:rPr lang="en-US" sz="1600" dirty="0" err="1" smtClean="0"/>
              <a:t>эрх</a:t>
            </a:r>
            <a:r>
              <a:rPr lang="en-US" sz="1600" dirty="0" smtClean="0"/>
              <a:t> </a:t>
            </a:r>
            <a:r>
              <a:rPr lang="en-US" sz="1600" dirty="0" err="1" smtClean="0"/>
              <a:t>үүргийн</a:t>
            </a:r>
            <a:r>
              <a:rPr lang="en-US" sz="1600" dirty="0" smtClean="0"/>
              <a:t> </a:t>
            </a:r>
            <a:r>
              <a:rPr lang="en-US" sz="1600" dirty="0" err="1" smtClean="0"/>
              <a:t>системийг</a:t>
            </a:r>
            <a:r>
              <a:rPr lang="en-US" sz="1600" dirty="0" smtClean="0"/>
              <a:t> </a:t>
            </a:r>
            <a:r>
              <a:rPr lang="en-US" sz="1600" dirty="0" err="1" smtClean="0"/>
              <a:t>бий</a:t>
            </a:r>
            <a:r>
              <a:rPr lang="en-US" sz="1600" dirty="0" smtClean="0"/>
              <a:t> </a:t>
            </a:r>
            <a:r>
              <a:rPr lang="en-US" sz="1600" dirty="0" err="1" smtClean="0"/>
              <a:t>болгосон</a:t>
            </a:r>
            <a:r>
              <a:rPr lang="en-US" sz="1600" dirty="0" smtClean="0"/>
              <a:t>.</a:t>
            </a:r>
          </a:p>
          <a:p>
            <a:pPr lvl="0"/>
            <a:r>
              <a:rPr lang="en-US" sz="1600" dirty="0" err="1" smtClean="0"/>
              <a:t>Авлигын</a:t>
            </a:r>
            <a:r>
              <a:rPr lang="en-US" sz="1600" dirty="0" smtClean="0"/>
              <a:t> </a:t>
            </a:r>
            <a:r>
              <a:rPr lang="en-US" sz="1600" dirty="0" err="1" smtClean="0"/>
              <a:t>хэрэгт</a:t>
            </a:r>
            <a:r>
              <a:rPr lang="en-US" sz="1600" dirty="0" smtClean="0"/>
              <a:t> </a:t>
            </a:r>
            <a:r>
              <a:rPr lang="en-US" sz="1600" dirty="0" err="1" smtClean="0"/>
              <a:t>буруутгагдсан</a:t>
            </a:r>
            <a:r>
              <a:rPr lang="en-US" sz="1600" dirty="0" smtClean="0"/>
              <a:t> </a:t>
            </a:r>
            <a:r>
              <a:rPr lang="en-US" sz="1600" dirty="0" err="1" smtClean="0"/>
              <a:t>хүний</a:t>
            </a:r>
            <a:r>
              <a:rPr lang="en-US" sz="1600" dirty="0" smtClean="0"/>
              <a:t> </a:t>
            </a:r>
            <a:r>
              <a:rPr lang="en-US" sz="1600" dirty="0" err="1" smtClean="0"/>
              <a:t>хэргийн</a:t>
            </a:r>
            <a:r>
              <a:rPr lang="en-US" sz="1600" dirty="0" smtClean="0"/>
              <a:t> </a:t>
            </a:r>
            <a:r>
              <a:rPr lang="en-US" sz="1600" dirty="0" err="1" smtClean="0"/>
              <a:t>түвшнээс</a:t>
            </a:r>
            <a:r>
              <a:rPr lang="en-US" sz="1600" dirty="0" smtClean="0"/>
              <a:t> </a:t>
            </a:r>
            <a:r>
              <a:rPr lang="en-US" sz="1600" dirty="0" err="1" smtClean="0"/>
              <a:t>хамаарч</a:t>
            </a:r>
            <a:r>
              <a:rPr lang="en-US" sz="1600" dirty="0" smtClean="0"/>
              <a:t> </a:t>
            </a:r>
            <a:r>
              <a:rPr lang="en-US" sz="1600" dirty="0" err="1" smtClean="0"/>
              <a:t>төрийн</a:t>
            </a:r>
            <a:r>
              <a:rPr lang="en-US" sz="1600" dirty="0" smtClean="0"/>
              <a:t> </a:t>
            </a:r>
            <a:r>
              <a:rPr lang="en-US" sz="1600" dirty="0" err="1" smtClean="0"/>
              <a:t>байгууллагуудад</a:t>
            </a:r>
            <a:r>
              <a:rPr lang="en-US" sz="1600" dirty="0" smtClean="0"/>
              <a:t> </a:t>
            </a:r>
            <a:r>
              <a:rPr lang="en-US" sz="1600" dirty="0" err="1" smtClean="0"/>
              <a:t>цаашид</a:t>
            </a:r>
            <a:r>
              <a:rPr lang="en-US" sz="1600" dirty="0" smtClean="0"/>
              <a:t> </a:t>
            </a:r>
            <a:r>
              <a:rPr lang="en-US" sz="1600" dirty="0" err="1" smtClean="0"/>
              <a:t>дахин</a:t>
            </a:r>
            <a:r>
              <a:rPr lang="en-US" sz="1600" dirty="0" smtClean="0"/>
              <a:t> </a:t>
            </a:r>
            <a:r>
              <a:rPr lang="en-US" sz="1600" dirty="0" err="1" smtClean="0"/>
              <a:t>ажиллах</a:t>
            </a:r>
            <a:r>
              <a:rPr lang="en-US" sz="1600" dirty="0" smtClean="0"/>
              <a:t> </a:t>
            </a:r>
            <a:r>
              <a:rPr lang="en-US" sz="1600" dirty="0" err="1" smtClean="0"/>
              <a:t>эрхгүй</a:t>
            </a:r>
            <a:r>
              <a:rPr lang="en-US" sz="1600" dirty="0" smtClean="0"/>
              <a:t> </a:t>
            </a:r>
            <a:r>
              <a:rPr lang="en-US" sz="1600" dirty="0" err="1" smtClean="0"/>
              <a:t>болохын</a:t>
            </a:r>
            <a:r>
              <a:rPr lang="en-US" sz="1600" dirty="0" smtClean="0"/>
              <a:t> </a:t>
            </a:r>
            <a:r>
              <a:rPr lang="en-US" sz="1600" dirty="0" err="1" smtClean="0"/>
              <a:t>дээр</a:t>
            </a:r>
            <a:r>
              <a:rPr lang="en-US" sz="1600" dirty="0" smtClean="0"/>
              <a:t> </a:t>
            </a:r>
            <a:r>
              <a:rPr lang="en-US" sz="1600" dirty="0" err="1" smtClean="0"/>
              <a:t>нийгмийн</a:t>
            </a:r>
            <a:r>
              <a:rPr lang="en-US" sz="1600" dirty="0" smtClean="0"/>
              <a:t> </a:t>
            </a:r>
            <a:r>
              <a:rPr lang="en-US" sz="1600" dirty="0" err="1" smtClean="0"/>
              <a:t>бүхий</a:t>
            </a:r>
            <a:r>
              <a:rPr lang="en-US" sz="1600" dirty="0" smtClean="0"/>
              <a:t> л </a:t>
            </a:r>
            <a:r>
              <a:rPr lang="en-US" sz="1600" dirty="0" err="1" smtClean="0"/>
              <a:t>төрлийн</a:t>
            </a:r>
            <a:r>
              <a:rPr lang="en-US" sz="1600" dirty="0" smtClean="0"/>
              <a:t> </a:t>
            </a:r>
            <a:r>
              <a:rPr lang="en-US" sz="1600" dirty="0" err="1" smtClean="0"/>
              <a:t>хөнгөлөлт</a:t>
            </a:r>
            <a:r>
              <a:rPr lang="en-US" sz="1600" dirty="0" smtClean="0"/>
              <a:t>, </a:t>
            </a:r>
            <a:r>
              <a:rPr lang="en-US" sz="1600" dirty="0" err="1" smtClean="0"/>
              <a:t>дэмжлэг</a:t>
            </a:r>
            <a:r>
              <a:rPr lang="en-US" sz="1600" dirty="0" smtClean="0"/>
              <a:t> </a:t>
            </a:r>
            <a:r>
              <a:rPr lang="en-US" sz="1600" dirty="0" err="1" smtClean="0"/>
              <a:t>хүртэх</a:t>
            </a:r>
            <a:r>
              <a:rPr lang="en-US" sz="1600" dirty="0" smtClean="0"/>
              <a:t> </a:t>
            </a:r>
            <a:r>
              <a:rPr lang="en-US" sz="1600" dirty="0" err="1" smtClean="0"/>
              <a:t>боломжгүй</a:t>
            </a:r>
            <a:r>
              <a:rPr lang="en-US" sz="1600" dirty="0" smtClean="0"/>
              <a:t> </a:t>
            </a:r>
            <a:r>
              <a:rPr lang="en-US" sz="1600" dirty="0" err="1" smtClean="0"/>
              <a:t>болдог</a:t>
            </a:r>
            <a:r>
              <a:rPr lang="en-US" sz="1600" dirty="0" smtClean="0"/>
              <a:t>. </a:t>
            </a:r>
            <a:r>
              <a:rPr lang="en-US" sz="1600" dirty="0" err="1" smtClean="0"/>
              <a:t>Түүнчлэн</a:t>
            </a:r>
            <a:r>
              <a:rPr lang="en-US" sz="1600" dirty="0" smtClean="0"/>
              <a:t> </a:t>
            </a:r>
            <a:r>
              <a:rPr lang="en-US" sz="1600" dirty="0" err="1" smtClean="0"/>
              <a:t>торгууль</a:t>
            </a:r>
            <a:r>
              <a:rPr lang="en-US" sz="1600" dirty="0" smtClean="0"/>
              <a:t> </a:t>
            </a:r>
            <a:r>
              <a:rPr lang="en-US" sz="1600" dirty="0" err="1" smtClean="0"/>
              <a:t>болон</a:t>
            </a:r>
            <a:r>
              <a:rPr lang="en-US" sz="1600" dirty="0" smtClean="0"/>
              <a:t> </a:t>
            </a:r>
            <a:r>
              <a:rPr lang="en-US" sz="1600" dirty="0" err="1" smtClean="0"/>
              <a:t>түр</a:t>
            </a:r>
            <a:r>
              <a:rPr lang="en-US" sz="1600" dirty="0" smtClean="0"/>
              <a:t> </a:t>
            </a:r>
            <a:r>
              <a:rPr lang="en-US" sz="1600" dirty="0" err="1" smtClean="0"/>
              <a:t>хугацаанд</a:t>
            </a:r>
            <a:r>
              <a:rPr lang="en-US" sz="1600" dirty="0" smtClean="0"/>
              <a:t> </a:t>
            </a:r>
            <a:r>
              <a:rPr lang="en-US" sz="1600" dirty="0" err="1" smtClean="0"/>
              <a:t>ажил</a:t>
            </a:r>
            <a:r>
              <a:rPr lang="en-US" sz="1600" dirty="0" smtClean="0"/>
              <a:t> </a:t>
            </a:r>
            <a:r>
              <a:rPr lang="en-US" sz="1600" dirty="0" err="1" smtClean="0"/>
              <a:t>үүргээс</a:t>
            </a:r>
            <a:r>
              <a:rPr lang="en-US" sz="1600" dirty="0" smtClean="0"/>
              <a:t> </a:t>
            </a:r>
            <a:r>
              <a:rPr lang="en-US" sz="1600" dirty="0" err="1" smtClean="0"/>
              <a:t>нь</a:t>
            </a:r>
            <a:r>
              <a:rPr lang="en-US" sz="1600" dirty="0" smtClean="0"/>
              <a:t> </a:t>
            </a:r>
            <a:r>
              <a:rPr lang="en-US" sz="1600" dirty="0" err="1" smtClean="0"/>
              <a:t>чөлөөлөх</a:t>
            </a:r>
            <a:r>
              <a:rPr lang="en-US" sz="1600" dirty="0" smtClean="0"/>
              <a:t> </a:t>
            </a:r>
            <a:r>
              <a:rPr lang="en-US" sz="1600" dirty="0" err="1" smtClean="0"/>
              <a:t>шийтгэл</a:t>
            </a:r>
            <a:r>
              <a:rPr lang="en-US" sz="1600" dirty="0" smtClean="0"/>
              <a:t> </a:t>
            </a:r>
            <a:r>
              <a:rPr lang="en-US" sz="1600" dirty="0" err="1" smtClean="0"/>
              <a:t>ноогдуулдаг</a:t>
            </a:r>
            <a:r>
              <a:rPr lang="en-US" sz="1600" dirty="0" smtClean="0"/>
              <a:t> </a:t>
            </a:r>
            <a:r>
              <a:rPr lang="en-US" sz="1600" dirty="0" err="1" smtClean="0"/>
              <a:t>юм</a:t>
            </a:r>
            <a:r>
              <a:rPr lang="en-US" sz="1600" dirty="0" smtClean="0"/>
              <a:t> </a:t>
            </a:r>
            <a:r>
              <a:rPr lang="en-US" sz="1600" dirty="0" err="1" smtClean="0"/>
              <a:t>байна</a:t>
            </a:r>
            <a:r>
              <a:rPr lang="en-US" sz="1600" dirty="0" smtClean="0"/>
              <a:t>.</a:t>
            </a:r>
          </a:p>
          <a:p>
            <a:r>
              <a:rPr lang="en-US" sz="1600" dirty="0" err="1" smtClean="0"/>
              <a:t>Ач</a:t>
            </a:r>
            <a:r>
              <a:rPr lang="en-US" sz="1600" dirty="0" smtClean="0"/>
              <a:t> </a:t>
            </a:r>
            <a:r>
              <a:rPr lang="en-US" sz="1600" dirty="0" err="1" smtClean="0"/>
              <a:t>холбогдол</a:t>
            </a:r>
            <a:r>
              <a:rPr lang="en-US" sz="1600" dirty="0" smtClean="0"/>
              <a:t> </a:t>
            </a:r>
            <a:r>
              <a:rPr lang="en-US" sz="1600" dirty="0" err="1" smtClean="0"/>
              <a:t>бүхий</a:t>
            </a:r>
            <a:r>
              <a:rPr lang="en-US" sz="1600" dirty="0" smtClean="0"/>
              <a:t> </a:t>
            </a:r>
            <a:r>
              <a:rPr lang="en-US" sz="1600" dirty="0" err="1" smtClean="0"/>
              <a:t>албан</a:t>
            </a:r>
            <a:r>
              <a:rPr lang="en-US" sz="1600" dirty="0" smtClean="0"/>
              <a:t> </a:t>
            </a:r>
            <a:r>
              <a:rPr lang="en-US" sz="1600" dirty="0" err="1" smtClean="0"/>
              <a:t>байгууллагууд</a:t>
            </a:r>
            <a:r>
              <a:rPr lang="en-US" sz="1600" dirty="0" smtClean="0"/>
              <a:t> </a:t>
            </a:r>
            <a:r>
              <a:rPr lang="en-US" sz="1600" dirty="0" err="1" smtClean="0"/>
              <a:t>тэр</a:t>
            </a:r>
            <a:r>
              <a:rPr lang="en-US" sz="1600" dirty="0" smtClean="0"/>
              <a:t> </a:t>
            </a:r>
            <a:r>
              <a:rPr lang="en-US" sz="1600" dirty="0" err="1" smtClean="0"/>
              <a:t>дундаа</a:t>
            </a:r>
            <a:r>
              <a:rPr lang="en-US" sz="1600" dirty="0" smtClean="0"/>
              <a:t> </a:t>
            </a:r>
            <a:r>
              <a:rPr lang="en-US" sz="1600" dirty="0" err="1" smtClean="0"/>
              <a:t>яаманд</a:t>
            </a:r>
            <a:r>
              <a:rPr lang="en-US" sz="1600" dirty="0" smtClean="0"/>
              <a:t> </a:t>
            </a:r>
            <a:r>
              <a:rPr lang="en-US" sz="1600" dirty="0" err="1" smtClean="0"/>
              <a:t>дотоодын</a:t>
            </a:r>
            <a:r>
              <a:rPr lang="en-US" sz="1600" dirty="0" smtClean="0"/>
              <a:t> </a:t>
            </a:r>
            <a:r>
              <a:rPr lang="en-US" sz="1600" dirty="0" err="1" smtClean="0"/>
              <a:t>аюулгүй</a:t>
            </a:r>
            <a:r>
              <a:rPr lang="en-US" sz="1600" dirty="0" smtClean="0"/>
              <a:t> </a:t>
            </a:r>
            <a:r>
              <a:rPr lang="en-US" sz="1600" dirty="0" err="1" smtClean="0"/>
              <a:t>байдлын</a:t>
            </a:r>
            <a:r>
              <a:rPr lang="en-US" sz="1600" dirty="0" smtClean="0"/>
              <a:t> </a:t>
            </a:r>
            <a:r>
              <a:rPr lang="en-US" sz="1600" dirty="0" err="1" smtClean="0"/>
              <a:t>албад</a:t>
            </a:r>
            <a:r>
              <a:rPr lang="en-US" sz="1600" dirty="0" smtClean="0"/>
              <a:t> </a:t>
            </a:r>
            <a:r>
              <a:rPr lang="en-US" sz="1600" dirty="0" err="1" smtClean="0"/>
              <a:t>ажиллах</a:t>
            </a:r>
            <a:r>
              <a:rPr lang="en-US" sz="1600" dirty="0" smtClean="0"/>
              <a:t> </a:t>
            </a:r>
            <a:r>
              <a:rPr lang="en-US" sz="1600" dirty="0" err="1" smtClean="0"/>
              <a:t>бөгөөд</a:t>
            </a:r>
            <a:r>
              <a:rPr lang="en-US" sz="1600" dirty="0" smtClean="0"/>
              <a:t> </a:t>
            </a:r>
            <a:r>
              <a:rPr lang="en-US" sz="1600" dirty="0" err="1" smtClean="0"/>
              <a:t>эдгээр</a:t>
            </a:r>
            <a:r>
              <a:rPr lang="en-US" sz="1600" dirty="0" smtClean="0"/>
              <a:t> </a:t>
            </a:r>
            <a:r>
              <a:rPr lang="en-US" sz="1600" dirty="0" err="1" smtClean="0"/>
              <a:t>албад</a:t>
            </a:r>
            <a:r>
              <a:rPr lang="en-US" sz="1600" dirty="0" smtClean="0"/>
              <a:t> </a:t>
            </a:r>
            <a:r>
              <a:rPr lang="en-US" sz="1600" dirty="0" err="1" smtClean="0"/>
              <a:t>нь</a:t>
            </a:r>
            <a:r>
              <a:rPr lang="en-US" sz="1600" dirty="0" smtClean="0"/>
              <a:t> </a:t>
            </a:r>
            <a:r>
              <a:rPr lang="en-US" sz="1600" dirty="0" err="1" smtClean="0"/>
              <a:t>түшмэдийн</a:t>
            </a:r>
            <a:r>
              <a:rPr lang="en-US" sz="1600" dirty="0" smtClean="0"/>
              <a:t> </a:t>
            </a:r>
            <a:r>
              <a:rPr lang="en-US" sz="1600" dirty="0" err="1" smtClean="0"/>
              <a:t>алдааг</a:t>
            </a:r>
            <a:r>
              <a:rPr lang="en-US" sz="1600" dirty="0" smtClean="0"/>
              <a:t> </a:t>
            </a:r>
            <a:r>
              <a:rPr lang="en-US" sz="1600" dirty="0" err="1" smtClean="0"/>
              <a:t>илрүүлж</a:t>
            </a:r>
            <a:r>
              <a:rPr lang="en-US" sz="1600" dirty="0" smtClean="0"/>
              <a:t>, </a:t>
            </a:r>
            <a:r>
              <a:rPr lang="en-US" sz="1600" dirty="0" err="1" smtClean="0"/>
              <a:t>хууль</a:t>
            </a:r>
            <a:r>
              <a:rPr lang="en-US" sz="1600" dirty="0" smtClean="0"/>
              <a:t> </a:t>
            </a:r>
            <a:endParaRPr lang="en-US" sz="1600" dirty="0"/>
          </a:p>
        </p:txBody>
      </p:sp>
    </p:spTree>
  </p:cSld>
  <p:clrMapOvr>
    <a:masterClrMapping/>
  </p:clrMapOvr>
  <p:transition spd="slow">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399032"/>
          </a:xfrm>
        </p:spPr>
        <p:txBody>
          <a:bodyPr/>
          <a:lstStyle/>
          <a:p>
            <a:r>
              <a:rPr lang="en-US" b="1" dirty="0" err="1" smtClean="0"/>
              <a:t>Хятад</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357158" y="714356"/>
            <a:ext cx="8229600" cy="4572000"/>
          </a:xfrm>
        </p:spPr>
        <p:txBody>
          <a:bodyPr>
            <a:noAutofit/>
          </a:bodyPr>
          <a:lstStyle/>
          <a:p>
            <a:pPr>
              <a:buNone/>
            </a:pPr>
            <a:r>
              <a:rPr lang="mn-MN" sz="1050" dirty="0" smtClean="0"/>
              <a:t>        </a:t>
            </a:r>
            <a:r>
              <a:rPr lang="en-US" sz="1600" dirty="0" err="1" smtClean="0"/>
              <a:t>Манай</a:t>
            </a:r>
            <a:r>
              <a:rPr lang="en-US" sz="1600" dirty="0" smtClean="0"/>
              <a:t> </a:t>
            </a:r>
            <a:r>
              <a:rPr lang="en-US" sz="1600" dirty="0" err="1" smtClean="0"/>
              <a:t>урд</a:t>
            </a:r>
            <a:r>
              <a:rPr lang="en-US" sz="1600" dirty="0" smtClean="0"/>
              <a:t> </a:t>
            </a:r>
            <a:r>
              <a:rPr lang="en-US" sz="1600" dirty="0" err="1" smtClean="0"/>
              <a:t>хөрш</a:t>
            </a:r>
            <a:r>
              <a:rPr lang="en-US" sz="1600" dirty="0" smtClean="0"/>
              <a:t> </a:t>
            </a:r>
            <a:r>
              <a:rPr lang="en-US" sz="1600" dirty="0" err="1" smtClean="0"/>
              <a:t>хатуу</a:t>
            </a:r>
            <a:r>
              <a:rPr lang="en-US" sz="1600" dirty="0" smtClean="0"/>
              <a:t> </a:t>
            </a:r>
            <a:r>
              <a:rPr lang="en-US" sz="1600" dirty="0" err="1" smtClean="0"/>
              <a:t>чанга</a:t>
            </a:r>
            <a:r>
              <a:rPr lang="en-US" sz="1600" dirty="0" smtClean="0"/>
              <a:t> </a:t>
            </a:r>
            <a:r>
              <a:rPr lang="en-US" sz="1600" dirty="0" err="1" smtClean="0"/>
              <a:t>хуультай</a:t>
            </a:r>
            <a:r>
              <a:rPr lang="en-US" sz="1600" dirty="0" smtClean="0"/>
              <a:t>, </a:t>
            </a:r>
            <a:r>
              <a:rPr lang="en-US" sz="1600" dirty="0" err="1" smtClean="0"/>
              <a:t>түүнийгээ</a:t>
            </a:r>
            <a:r>
              <a:rPr lang="en-US" sz="1600" dirty="0" smtClean="0"/>
              <a:t> ч </a:t>
            </a:r>
            <a:r>
              <a:rPr lang="en-US" sz="1600" dirty="0" err="1" smtClean="0"/>
              <a:t>хатуу</a:t>
            </a:r>
            <a:r>
              <a:rPr lang="en-US" sz="1600" dirty="0" smtClean="0"/>
              <a:t> </a:t>
            </a:r>
            <a:r>
              <a:rPr lang="en-US" sz="1600" dirty="0" err="1" smtClean="0"/>
              <a:t>чанга</a:t>
            </a:r>
            <a:r>
              <a:rPr lang="en-US" sz="1600" dirty="0" smtClean="0"/>
              <a:t> </a:t>
            </a:r>
            <a:r>
              <a:rPr lang="en-US" sz="1600" dirty="0" err="1" smtClean="0"/>
              <a:t>мөрддөг</a:t>
            </a:r>
            <a:r>
              <a:rPr lang="en-US" sz="1600" dirty="0" smtClean="0"/>
              <a:t> </a:t>
            </a:r>
            <a:r>
              <a:rPr lang="en-US" sz="1600" dirty="0" err="1" smtClean="0"/>
              <a:t>гэдгээрээ</a:t>
            </a:r>
            <a:r>
              <a:rPr lang="en-US" sz="1600" dirty="0" smtClean="0"/>
              <a:t> </a:t>
            </a:r>
            <a:r>
              <a:rPr lang="en-US" sz="1600" dirty="0" err="1" smtClean="0"/>
              <a:t>алдартай</a:t>
            </a:r>
            <a:r>
              <a:rPr lang="en-US" sz="1600" dirty="0" smtClean="0"/>
              <a:t>. </a:t>
            </a:r>
            <a:r>
              <a:rPr lang="en-US" sz="1600" dirty="0" err="1" smtClean="0"/>
              <a:t>Харин</a:t>
            </a:r>
            <a:r>
              <a:rPr lang="en-US" sz="1600" dirty="0" smtClean="0"/>
              <a:t> </a:t>
            </a:r>
            <a:r>
              <a:rPr lang="en-US" sz="1600" dirty="0" err="1" smtClean="0"/>
              <a:t>авлигатай</a:t>
            </a:r>
            <a:r>
              <a:rPr lang="en-US" sz="1600" dirty="0" smtClean="0"/>
              <a:t> </a:t>
            </a:r>
            <a:r>
              <a:rPr lang="en-US" sz="1600" dirty="0" err="1" smtClean="0"/>
              <a:t>тэмцэх</a:t>
            </a:r>
            <a:r>
              <a:rPr lang="en-US" sz="1600" dirty="0" smtClean="0"/>
              <a:t> </a:t>
            </a:r>
            <a:r>
              <a:rPr lang="en-US" sz="1600" dirty="0" err="1" smtClean="0"/>
              <a:t>тухайд</a:t>
            </a:r>
            <a:r>
              <a:rPr lang="en-US" sz="1600" dirty="0" smtClean="0"/>
              <a:t> </a:t>
            </a:r>
            <a:r>
              <a:rPr lang="en-US" sz="1600" dirty="0" err="1" smtClean="0"/>
              <a:t>хятадын</a:t>
            </a:r>
            <a:r>
              <a:rPr lang="en-US" sz="1600" dirty="0" smtClean="0"/>
              <a:t> </a:t>
            </a:r>
            <a:r>
              <a:rPr lang="en-US" sz="1600" dirty="0" err="1" smtClean="0"/>
              <a:t>Коммунист</a:t>
            </a:r>
            <a:r>
              <a:rPr lang="en-US" sz="1600" dirty="0" smtClean="0"/>
              <a:t> </a:t>
            </a:r>
            <a:r>
              <a:rPr lang="en-US" sz="1600" dirty="0" err="1" smtClean="0"/>
              <a:t>намын</a:t>
            </a:r>
            <a:r>
              <a:rPr lang="en-US" sz="1600" dirty="0" smtClean="0"/>
              <a:t> </a:t>
            </a:r>
            <a:r>
              <a:rPr lang="en-US" sz="1600" dirty="0" err="1" smtClean="0"/>
              <a:t>Төв</a:t>
            </a:r>
            <a:r>
              <a:rPr lang="en-US" sz="1600" dirty="0" smtClean="0"/>
              <a:t> </a:t>
            </a:r>
            <a:r>
              <a:rPr lang="en-US" sz="1600" dirty="0" err="1" smtClean="0"/>
              <a:t>комисс</a:t>
            </a:r>
            <a:r>
              <a:rPr lang="en-US" sz="1600" dirty="0" smtClean="0"/>
              <a:t> 1978 </a:t>
            </a:r>
            <a:r>
              <a:rPr lang="en-US" sz="1600" dirty="0" err="1" smtClean="0"/>
              <a:t>оноос</a:t>
            </a:r>
            <a:r>
              <a:rPr lang="en-US" sz="1600" dirty="0" smtClean="0"/>
              <a:t> </a:t>
            </a:r>
            <a:r>
              <a:rPr lang="en-US" sz="1600" dirty="0" err="1" smtClean="0"/>
              <a:t>эхлэн</a:t>
            </a:r>
            <a:r>
              <a:rPr lang="en-US" sz="1600" dirty="0" smtClean="0"/>
              <a:t> </a:t>
            </a:r>
            <a:r>
              <a:rPr lang="en-US" sz="1600" dirty="0" err="1" smtClean="0"/>
              <a:t>дэг</a:t>
            </a:r>
            <a:r>
              <a:rPr lang="en-US" sz="1600" dirty="0" smtClean="0"/>
              <a:t> </a:t>
            </a:r>
            <a:r>
              <a:rPr lang="en-US" sz="1600" dirty="0" err="1" smtClean="0"/>
              <a:t>журам</a:t>
            </a:r>
            <a:r>
              <a:rPr lang="en-US" sz="1600" dirty="0" smtClean="0"/>
              <a:t> </a:t>
            </a:r>
            <a:r>
              <a:rPr lang="en-US" sz="1600" dirty="0" err="1" smtClean="0"/>
              <a:t>хянан</a:t>
            </a:r>
            <a:r>
              <a:rPr lang="en-US" sz="1600" dirty="0" smtClean="0"/>
              <a:t> </a:t>
            </a:r>
            <a:r>
              <a:rPr lang="en-US" sz="1600" dirty="0" err="1" smtClean="0"/>
              <a:t>шалгах</a:t>
            </a:r>
            <a:r>
              <a:rPr lang="en-US" sz="1600" dirty="0" smtClean="0"/>
              <a:t> </a:t>
            </a:r>
            <a:r>
              <a:rPr lang="en-US" sz="1600" dirty="0" err="1" smtClean="0"/>
              <a:t>чиглэлээр</a:t>
            </a:r>
            <a:r>
              <a:rPr lang="en-US" sz="1600" dirty="0" smtClean="0"/>
              <a:t> </a:t>
            </a:r>
            <a:r>
              <a:rPr lang="en-US" sz="1600" dirty="0" err="1" smtClean="0"/>
              <a:t>ажилладаг</a:t>
            </a:r>
            <a:r>
              <a:rPr lang="en-US" sz="1600" dirty="0" smtClean="0"/>
              <a:t> </a:t>
            </a:r>
            <a:r>
              <a:rPr lang="en-US" sz="1600" dirty="0" err="1" smtClean="0"/>
              <a:t>болсон</a:t>
            </a:r>
            <a:r>
              <a:rPr lang="en-US" sz="1600" dirty="0" smtClean="0"/>
              <a:t>. 2007 </a:t>
            </a:r>
            <a:r>
              <a:rPr lang="en-US" sz="1600" dirty="0" err="1" smtClean="0"/>
              <a:t>онд</a:t>
            </a:r>
            <a:r>
              <a:rPr lang="en-US" sz="1600" dirty="0" smtClean="0"/>
              <a:t> </a:t>
            </a:r>
            <a:r>
              <a:rPr lang="en-US" sz="1600" dirty="0" err="1" smtClean="0"/>
              <a:t>Авлигаас</a:t>
            </a:r>
            <a:r>
              <a:rPr lang="en-US" sz="1600" dirty="0" smtClean="0"/>
              <a:t> </a:t>
            </a:r>
            <a:r>
              <a:rPr lang="en-US" sz="1600" dirty="0" err="1" smtClean="0"/>
              <a:t>урьдчилан</a:t>
            </a:r>
            <a:r>
              <a:rPr lang="en-US" sz="1600" dirty="0" smtClean="0"/>
              <a:t> </a:t>
            </a:r>
            <a:r>
              <a:rPr lang="en-US" sz="1600" dirty="0" err="1" smtClean="0"/>
              <a:t>сэргийлэх</a:t>
            </a:r>
            <a:r>
              <a:rPr lang="en-US" sz="1600" dirty="0" smtClean="0"/>
              <a:t> </a:t>
            </a:r>
            <a:r>
              <a:rPr lang="en-US" sz="1600" dirty="0" err="1" smtClean="0"/>
              <a:t>хэрэг</a:t>
            </a:r>
            <a:r>
              <a:rPr lang="en-US" sz="1600" dirty="0" smtClean="0"/>
              <a:t> </a:t>
            </a:r>
            <a:r>
              <a:rPr lang="en-US" sz="1600" dirty="0" err="1" smtClean="0"/>
              <a:t>эрхлэх</a:t>
            </a:r>
            <a:r>
              <a:rPr lang="en-US" sz="1600" dirty="0" smtClean="0"/>
              <a:t> </a:t>
            </a:r>
            <a:r>
              <a:rPr lang="en-US" sz="1600" dirty="0" err="1" smtClean="0"/>
              <a:t>газар</a:t>
            </a:r>
            <a:r>
              <a:rPr lang="en-US" sz="1600" dirty="0" smtClean="0"/>
              <a:t> </a:t>
            </a:r>
            <a:r>
              <a:rPr lang="en-US" sz="1600" dirty="0" err="1" smtClean="0"/>
              <a:t>байгуулагдан</a:t>
            </a:r>
            <a:r>
              <a:rPr lang="en-US" sz="1600" dirty="0" smtClean="0"/>
              <a:t>, </a:t>
            </a:r>
            <a:r>
              <a:rPr lang="en-US" sz="1600" dirty="0" err="1" smtClean="0"/>
              <a:t>Хяналтын</a:t>
            </a:r>
            <a:r>
              <a:rPr lang="en-US" sz="1600" dirty="0" smtClean="0"/>
              <a:t> </a:t>
            </a:r>
            <a:r>
              <a:rPr lang="en-US" sz="1600" dirty="0" err="1" smtClean="0"/>
              <a:t>сайд</a:t>
            </a:r>
            <a:r>
              <a:rPr lang="en-US" sz="1600" dirty="0" smtClean="0"/>
              <a:t> </a:t>
            </a:r>
            <a:r>
              <a:rPr lang="en-US" sz="1600" dirty="0" err="1" smtClean="0"/>
              <a:t>Ма</a:t>
            </a:r>
            <a:r>
              <a:rPr lang="en-US" sz="1600" dirty="0" smtClean="0"/>
              <a:t> </a:t>
            </a:r>
            <a:r>
              <a:rPr lang="en-US" sz="1600" dirty="0" err="1" smtClean="0"/>
              <a:t>вэнь</a:t>
            </a:r>
            <a:r>
              <a:rPr lang="en-US" sz="1600" dirty="0" smtClean="0"/>
              <a:t> </a:t>
            </a:r>
            <a:r>
              <a:rPr lang="en-US" sz="1600" dirty="0" err="1" smtClean="0"/>
              <a:t>тэргүүнээр</a:t>
            </a:r>
            <a:r>
              <a:rPr lang="en-US" sz="1600" dirty="0" smtClean="0"/>
              <a:t> </a:t>
            </a:r>
            <a:r>
              <a:rPr lang="en-US" sz="1600" dirty="0" err="1" smtClean="0"/>
              <a:t>нь</a:t>
            </a:r>
            <a:r>
              <a:rPr lang="en-US" sz="1600" dirty="0" smtClean="0"/>
              <a:t> </a:t>
            </a:r>
            <a:r>
              <a:rPr lang="en-US" sz="1600" dirty="0" err="1" smtClean="0"/>
              <a:t>томилогдож</a:t>
            </a:r>
            <a:r>
              <a:rPr lang="en-US" sz="1600" dirty="0" smtClean="0"/>
              <a:t> </a:t>
            </a:r>
            <a:r>
              <a:rPr lang="en-US" sz="1600" dirty="0" err="1" smtClean="0"/>
              <a:t>байлаа</a:t>
            </a:r>
            <a:r>
              <a:rPr lang="en-US" sz="1600" dirty="0" smtClean="0"/>
              <a:t>. </a:t>
            </a:r>
            <a:r>
              <a:rPr lang="en-US" sz="1600" dirty="0" err="1" smtClean="0"/>
              <a:t>Энэ</a:t>
            </a:r>
            <a:r>
              <a:rPr lang="en-US" sz="1600" dirty="0" smtClean="0"/>
              <a:t> </a:t>
            </a:r>
            <a:r>
              <a:rPr lang="en-US" sz="1600" dirty="0" err="1" smtClean="0"/>
              <a:t>байгууллага</a:t>
            </a:r>
            <a:r>
              <a:rPr lang="en-US" sz="1600" dirty="0" smtClean="0"/>
              <a:t> </a:t>
            </a:r>
            <a:r>
              <a:rPr lang="en-US" sz="1600" dirty="0" err="1" smtClean="0"/>
              <a:t>авлига</a:t>
            </a:r>
            <a:r>
              <a:rPr lang="en-US" sz="1600" dirty="0" smtClean="0"/>
              <a:t> </a:t>
            </a:r>
            <a:r>
              <a:rPr lang="en-US" sz="1600" dirty="0" err="1" smtClean="0"/>
              <a:t>үүсэх</a:t>
            </a:r>
            <a:r>
              <a:rPr lang="en-US" sz="1600" dirty="0" smtClean="0"/>
              <a:t> </a:t>
            </a:r>
            <a:r>
              <a:rPr lang="en-US" sz="1600" dirty="0" err="1" smtClean="0"/>
              <a:t>шалтгаан</a:t>
            </a:r>
            <a:r>
              <a:rPr lang="en-US" sz="1600" dirty="0" smtClean="0"/>
              <a:t>, </a:t>
            </a:r>
            <a:r>
              <a:rPr lang="en-US" sz="1600" dirty="0" err="1" smtClean="0"/>
              <a:t>түүнийг</a:t>
            </a:r>
            <a:r>
              <a:rPr lang="en-US" sz="1600" dirty="0" smtClean="0"/>
              <a:t> </a:t>
            </a:r>
            <a:r>
              <a:rPr lang="en-US" sz="1600" dirty="0" err="1" smtClean="0"/>
              <a:t>устгах</a:t>
            </a:r>
            <a:r>
              <a:rPr lang="en-US" sz="1600" dirty="0" smtClean="0"/>
              <a:t> </a:t>
            </a:r>
            <a:r>
              <a:rPr lang="en-US" sz="1600" dirty="0" err="1" smtClean="0"/>
              <a:t>арга</a:t>
            </a:r>
            <a:r>
              <a:rPr lang="en-US" sz="1600" dirty="0" smtClean="0"/>
              <a:t> </a:t>
            </a:r>
            <a:r>
              <a:rPr lang="en-US" sz="1600" dirty="0" err="1" smtClean="0"/>
              <a:t>замыг</a:t>
            </a:r>
            <a:r>
              <a:rPr lang="en-US" sz="1600" dirty="0" smtClean="0"/>
              <a:t> </a:t>
            </a:r>
            <a:r>
              <a:rPr lang="en-US" sz="1600" dirty="0" err="1" smtClean="0"/>
              <a:t>тодорхойлж</a:t>
            </a:r>
            <a:r>
              <a:rPr lang="en-US" sz="1600" dirty="0" smtClean="0"/>
              <a:t>, </a:t>
            </a:r>
            <a:r>
              <a:rPr lang="en-US" sz="1600" dirty="0" err="1" smtClean="0"/>
              <a:t>төрийн</a:t>
            </a:r>
            <a:r>
              <a:rPr lang="en-US" sz="1600" dirty="0" smtClean="0"/>
              <a:t> </a:t>
            </a:r>
            <a:r>
              <a:rPr lang="en-US" sz="1600" dirty="0" err="1" smtClean="0"/>
              <a:t>эрх</a:t>
            </a:r>
            <a:r>
              <a:rPr lang="en-US" sz="1600" dirty="0" smtClean="0"/>
              <a:t> </a:t>
            </a:r>
            <a:r>
              <a:rPr lang="en-US" sz="1600" dirty="0" err="1" smtClean="0"/>
              <a:t>мэдэл</a:t>
            </a:r>
            <a:r>
              <a:rPr lang="en-US" sz="1600" dirty="0" smtClean="0"/>
              <a:t> </a:t>
            </a:r>
            <a:r>
              <a:rPr lang="en-US" sz="1600" dirty="0" err="1" smtClean="0"/>
              <a:t>бүхий</a:t>
            </a:r>
            <a:r>
              <a:rPr lang="en-US" sz="1600" dirty="0" smtClean="0"/>
              <a:t> </a:t>
            </a:r>
            <a:r>
              <a:rPr lang="en-US" sz="1600" dirty="0" err="1" smtClean="0"/>
              <a:t>албан</a:t>
            </a:r>
            <a:r>
              <a:rPr lang="en-US" sz="1600" dirty="0" smtClean="0"/>
              <a:t> </a:t>
            </a:r>
            <a:r>
              <a:rPr lang="en-US" sz="1600" dirty="0" err="1" smtClean="0"/>
              <a:t>тушаалтнуудад</a:t>
            </a:r>
            <a:r>
              <a:rPr lang="en-US" sz="1600" dirty="0" smtClean="0"/>
              <a:t> </a:t>
            </a:r>
            <a:r>
              <a:rPr lang="en-US" sz="1600" dirty="0" err="1" smtClean="0"/>
              <a:t>хяналт</a:t>
            </a:r>
            <a:r>
              <a:rPr lang="en-US" sz="1600" dirty="0" smtClean="0"/>
              <a:t> </a:t>
            </a:r>
            <a:r>
              <a:rPr lang="en-US" sz="1600" dirty="0" err="1" smtClean="0"/>
              <a:t>тавьж</a:t>
            </a:r>
            <a:r>
              <a:rPr lang="en-US" sz="1600" dirty="0" smtClean="0"/>
              <a:t>, </a:t>
            </a:r>
            <a:r>
              <a:rPr lang="en-US" sz="1600" dirty="0" err="1" smtClean="0"/>
              <a:t>авлига</a:t>
            </a:r>
            <a:r>
              <a:rPr lang="en-US" sz="1600" dirty="0" smtClean="0"/>
              <a:t> </a:t>
            </a:r>
            <a:r>
              <a:rPr lang="en-US" sz="1600" dirty="0" err="1" smtClean="0"/>
              <a:t>аваад</a:t>
            </a:r>
            <a:r>
              <a:rPr lang="en-US" sz="1600" dirty="0" smtClean="0"/>
              <a:t> </a:t>
            </a:r>
            <a:r>
              <a:rPr lang="en-US" sz="1600" dirty="0" err="1" smtClean="0"/>
              <a:t>хариуцлагаас</a:t>
            </a:r>
            <a:r>
              <a:rPr lang="en-US" sz="1600" dirty="0" smtClean="0"/>
              <a:t> </a:t>
            </a:r>
            <a:r>
              <a:rPr lang="en-US" sz="1600" dirty="0" err="1" smtClean="0"/>
              <a:t>зайлсхийх</a:t>
            </a:r>
            <a:r>
              <a:rPr lang="en-US" sz="1600" dirty="0" smtClean="0"/>
              <a:t> </a:t>
            </a:r>
            <a:r>
              <a:rPr lang="en-US" sz="1600" dirty="0" err="1" smtClean="0"/>
              <a:t>боломжийг</a:t>
            </a:r>
            <a:r>
              <a:rPr lang="en-US" sz="1600" dirty="0" smtClean="0"/>
              <a:t> </a:t>
            </a:r>
            <a:r>
              <a:rPr lang="en-US" sz="1600" dirty="0" err="1" smtClean="0"/>
              <a:t>таслан</a:t>
            </a:r>
            <a:r>
              <a:rPr lang="en-US" sz="1600" dirty="0" smtClean="0"/>
              <a:t> </a:t>
            </a:r>
            <a:r>
              <a:rPr lang="en-US" sz="1600" dirty="0" err="1" smtClean="0"/>
              <a:t>зогсоох</a:t>
            </a:r>
            <a:r>
              <a:rPr lang="en-US" sz="1600" dirty="0" smtClean="0"/>
              <a:t> </a:t>
            </a:r>
            <a:r>
              <a:rPr lang="en-US" sz="1600" dirty="0" err="1" smtClean="0"/>
              <a:t>зэрэг</a:t>
            </a:r>
            <a:r>
              <a:rPr lang="en-US" sz="1600" dirty="0" smtClean="0"/>
              <a:t> </a:t>
            </a:r>
            <a:r>
              <a:rPr lang="en-US" sz="1600" dirty="0" err="1" smtClean="0"/>
              <a:t>ажлуудыг</a:t>
            </a:r>
            <a:r>
              <a:rPr lang="en-US" sz="1600" dirty="0" smtClean="0"/>
              <a:t> </a:t>
            </a:r>
            <a:r>
              <a:rPr lang="en-US" sz="1600" dirty="0" err="1" smtClean="0"/>
              <a:t>зохион</a:t>
            </a:r>
            <a:r>
              <a:rPr lang="en-US" sz="1600" dirty="0" smtClean="0"/>
              <a:t> </a:t>
            </a:r>
            <a:r>
              <a:rPr lang="en-US" sz="1600" dirty="0" err="1" smtClean="0"/>
              <a:t>байгуулдаг</a:t>
            </a:r>
            <a:r>
              <a:rPr lang="en-US" sz="1600" dirty="0" smtClean="0"/>
              <a:t> </a:t>
            </a:r>
            <a:r>
              <a:rPr lang="en-US" sz="1600" dirty="0" err="1" smtClean="0"/>
              <a:t>аж</a:t>
            </a:r>
            <a:r>
              <a:rPr lang="en-US" sz="1600" dirty="0" smtClean="0"/>
              <a:t>.</a:t>
            </a:r>
          </a:p>
          <a:p>
            <a:r>
              <a:rPr lang="en-US" sz="1600" dirty="0" err="1" smtClean="0"/>
              <a:t>Хятадын</a:t>
            </a:r>
            <a:r>
              <a:rPr lang="en-US" sz="1600" dirty="0" smtClean="0"/>
              <a:t> </a:t>
            </a:r>
            <a:r>
              <a:rPr lang="en-US" sz="1600" dirty="0" err="1" smtClean="0"/>
              <a:t>албан</a:t>
            </a:r>
            <a:r>
              <a:rPr lang="en-US" sz="1600" dirty="0" smtClean="0"/>
              <a:t> </a:t>
            </a:r>
            <a:r>
              <a:rPr lang="en-US" sz="1600" dirty="0" err="1" smtClean="0"/>
              <a:t>тушаалтнуудад</a:t>
            </a:r>
            <a:r>
              <a:rPr lang="en-US" sz="1600" dirty="0" smtClean="0"/>
              <a:t> </a:t>
            </a:r>
            <a:r>
              <a:rPr lang="en-US" sz="1600" dirty="0" err="1" smtClean="0"/>
              <a:t>хувьцаа</a:t>
            </a:r>
            <a:r>
              <a:rPr lang="en-US" sz="1600" dirty="0" smtClean="0"/>
              <a:t> </a:t>
            </a:r>
            <a:r>
              <a:rPr lang="en-US" sz="1600" dirty="0" err="1" smtClean="0"/>
              <a:t>бэлгэнд</a:t>
            </a:r>
            <a:r>
              <a:rPr lang="en-US" sz="1600" dirty="0" smtClean="0"/>
              <a:t> </a:t>
            </a:r>
            <a:r>
              <a:rPr lang="en-US" sz="1600" dirty="0" err="1" smtClean="0"/>
              <a:t>авах</a:t>
            </a:r>
            <a:r>
              <a:rPr lang="en-US" sz="1600" dirty="0" smtClean="0"/>
              <a:t>, </a:t>
            </a:r>
            <a:r>
              <a:rPr lang="en-US" sz="1600" dirty="0" err="1" smtClean="0"/>
              <a:t>маш</a:t>
            </a:r>
            <a:r>
              <a:rPr lang="en-US" sz="1600" dirty="0" smtClean="0"/>
              <a:t> </a:t>
            </a:r>
            <a:r>
              <a:rPr lang="en-US" sz="1600" dirty="0" err="1" smtClean="0"/>
              <a:t>бага</a:t>
            </a:r>
            <a:r>
              <a:rPr lang="en-US" sz="1600" dirty="0" smtClean="0"/>
              <a:t> </a:t>
            </a:r>
            <a:r>
              <a:rPr lang="en-US" sz="1600" dirty="0" err="1" smtClean="0"/>
              <a:t>үнээр</a:t>
            </a:r>
            <a:r>
              <a:rPr lang="en-US" sz="1600" dirty="0" smtClean="0"/>
              <a:t> </a:t>
            </a:r>
            <a:r>
              <a:rPr lang="en-US" sz="1600" dirty="0" err="1" smtClean="0"/>
              <a:t>байр</a:t>
            </a:r>
            <a:r>
              <a:rPr lang="en-US" sz="1600" dirty="0" smtClean="0"/>
              <a:t>, </a:t>
            </a:r>
            <a:r>
              <a:rPr lang="en-US" sz="1600" dirty="0" err="1" smtClean="0"/>
              <a:t>машин</a:t>
            </a:r>
            <a:r>
              <a:rPr lang="en-US" sz="1600" dirty="0" smtClean="0"/>
              <a:t> </a:t>
            </a:r>
            <a:r>
              <a:rPr lang="en-US" sz="1600" dirty="0" err="1" smtClean="0"/>
              <a:t>худалдаж</a:t>
            </a:r>
            <a:r>
              <a:rPr lang="en-US" sz="1600" dirty="0" smtClean="0"/>
              <a:t> </a:t>
            </a:r>
            <a:r>
              <a:rPr lang="en-US" sz="1600" dirty="0" err="1" smtClean="0"/>
              <a:t>авах</a:t>
            </a:r>
            <a:r>
              <a:rPr lang="en-US" sz="1600" dirty="0" smtClean="0"/>
              <a:t>, </a:t>
            </a:r>
            <a:r>
              <a:rPr lang="en-US" sz="1600" dirty="0" err="1" smtClean="0"/>
              <a:t>мөрийтэй</a:t>
            </a:r>
            <a:r>
              <a:rPr lang="en-US" sz="1600" dirty="0" smtClean="0"/>
              <a:t> </a:t>
            </a:r>
            <a:r>
              <a:rPr lang="en-US" sz="1600" dirty="0" err="1" smtClean="0"/>
              <a:t>тоглоом</a:t>
            </a:r>
            <a:r>
              <a:rPr lang="en-US" sz="1600" dirty="0" smtClean="0"/>
              <a:t> </a:t>
            </a:r>
            <a:r>
              <a:rPr lang="en-US" sz="1600" dirty="0" err="1" smtClean="0"/>
              <a:t>тоглосон</a:t>
            </a:r>
            <a:r>
              <a:rPr lang="en-US" sz="1600" dirty="0" smtClean="0"/>
              <a:t> </a:t>
            </a:r>
            <a:r>
              <a:rPr lang="en-US" sz="1600" dirty="0" err="1" smtClean="0"/>
              <a:t>гэсэн</a:t>
            </a:r>
            <a:r>
              <a:rPr lang="en-US" sz="1600" dirty="0" smtClean="0"/>
              <a:t> </a:t>
            </a:r>
            <a:r>
              <a:rPr lang="en-US" sz="1600" dirty="0" err="1" smtClean="0"/>
              <a:t>нэрийн</a:t>
            </a:r>
            <a:r>
              <a:rPr lang="en-US" sz="1600" dirty="0" smtClean="0"/>
              <a:t> </a:t>
            </a:r>
            <a:r>
              <a:rPr lang="en-US" sz="1600" dirty="0" err="1" smtClean="0"/>
              <a:t>дор</a:t>
            </a:r>
            <a:r>
              <a:rPr lang="en-US" sz="1600" dirty="0" smtClean="0"/>
              <a:t> </a:t>
            </a:r>
            <a:r>
              <a:rPr lang="en-US" sz="1600" dirty="0" err="1" smtClean="0"/>
              <a:t>авлига</a:t>
            </a:r>
            <a:r>
              <a:rPr lang="en-US" sz="1600" dirty="0" smtClean="0"/>
              <a:t> </a:t>
            </a:r>
            <a:r>
              <a:rPr lang="en-US" sz="1600" dirty="0" err="1" smtClean="0"/>
              <a:t>авах</a:t>
            </a:r>
            <a:r>
              <a:rPr lang="en-US" sz="1600" dirty="0" smtClean="0"/>
              <a:t>, </a:t>
            </a:r>
            <a:r>
              <a:rPr lang="en-US" sz="1600" dirty="0" err="1" smtClean="0"/>
              <a:t>халагдсаныхаа</a:t>
            </a:r>
            <a:r>
              <a:rPr lang="en-US" sz="1600" dirty="0" smtClean="0"/>
              <a:t> </a:t>
            </a:r>
            <a:r>
              <a:rPr lang="en-US" sz="1600" dirty="0" err="1" smtClean="0"/>
              <a:t>дараа</a:t>
            </a:r>
            <a:r>
              <a:rPr lang="en-US" sz="1600" dirty="0" smtClean="0"/>
              <a:t> </a:t>
            </a:r>
            <a:r>
              <a:rPr lang="en-US" sz="1600" dirty="0" err="1" smtClean="0"/>
              <a:t>өндөр</a:t>
            </a:r>
            <a:r>
              <a:rPr lang="en-US" sz="1600" dirty="0" smtClean="0"/>
              <a:t> </a:t>
            </a:r>
            <a:r>
              <a:rPr lang="en-US" sz="1600" dirty="0" err="1" smtClean="0"/>
              <a:t>цалинтай</a:t>
            </a:r>
            <a:r>
              <a:rPr lang="en-US" sz="1600" dirty="0" smtClean="0"/>
              <a:t> </a:t>
            </a:r>
            <a:r>
              <a:rPr lang="en-US" sz="1600" dirty="0" err="1" smtClean="0"/>
              <a:t>ажилд</a:t>
            </a:r>
            <a:r>
              <a:rPr lang="en-US" sz="1600" dirty="0" smtClean="0"/>
              <a:t> </a:t>
            </a:r>
            <a:r>
              <a:rPr lang="en-US" sz="1600" dirty="0" err="1" smtClean="0"/>
              <a:t>орохоор</a:t>
            </a:r>
            <a:r>
              <a:rPr lang="en-US" sz="1600" dirty="0" smtClean="0"/>
              <a:t> </a:t>
            </a:r>
            <a:r>
              <a:rPr lang="en-US" sz="1600" dirty="0" err="1" smtClean="0"/>
              <a:t>тохиролцохыг</a:t>
            </a:r>
            <a:r>
              <a:rPr lang="en-US" sz="1600" dirty="0" smtClean="0"/>
              <a:t> </a:t>
            </a:r>
            <a:r>
              <a:rPr lang="en-US" sz="1600" dirty="0" err="1" smtClean="0"/>
              <a:t>хориглодог</a:t>
            </a:r>
            <a:r>
              <a:rPr lang="en-US" sz="1600" dirty="0" smtClean="0"/>
              <a:t> </a:t>
            </a:r>
            <a:r>
              <a:rPr lang="en-US" sz="1600" dirty="0" err="1" smtClean="0"/>
              <a:t>юм</a:t>
            </a:r>
            <a:r>
              <a:rPr lang="en-US" sz="1600" dirty="0" smtClean="0"/>
              <a:t> </a:t>
            </a:r>
            <a:r>
              <a:rPr lang="en-US" sz="1600" dirty="0" err="1" smtClean="0"/>
              <a:t>байна</a:t>
            </a:r>
            <a:r>
              <a:rPr lang="en-US" sz="1600" dirty="0" smtClean="0"/>
              <a:t>.</a:t>
            </a:r>
          </a:p>
          <a:p>
            <a:r>
              <a:rPr lang="en-US" sz="1600" dirty="0" err="1" smtClean="0"/>
              <a:t>Түүнчлэн</a:t>
            </a:r>
            <a:r>
              <a:rPr lang="en-US" sz="1600" dirty="0" smtClean="0"/>
              <a:t> </a:t>
            </a:r>
            <a:r>
              <a:rPr lang="en-US" sz="1600" dirty="0" err="1" smtClean="0"/>
              <a:t>авлигатай</a:t>
            </a:r>
            <a:r>
              <a:rPr lang="en-US" sz="1600" dirty="0" smtClean="0"/>
              <a:t> </a:t>
            </a:r>
            <a:r>
              <a:rPr lang="en-US" sz="1600" dirty="0" err="1" smtClean="0"/>
              <a:t>тэмцэх</a:t>
            </a:r>
            <a:r>
              <a:rPr lang="en-US" sz="1600" dirty="0" smtClean="0"/>
              <a:t> </a:t>
            </a:r>
            <a:r>
              <a:rPr lang="en-US" sz="1600" dirty="0" err="1" smtClean="0"/>
              <a:t>олон</a:t>
            </a:r>
            <a:r>
              <a:rPr lang="en-US" sz="1600" dirty="0" smtClean="0"/>
              <a:t> </a:t>
            </a:r>
            <a:r>
              <a:rPr lang="en-US" sz="1600" dirty="0" err="1" smtClean="0"/>
              <a:t>арга</a:t>
            </a:r>
            <a:r>
              <a:rPr lang="en-US" sz="1600" dirty="0" smtClean="0"/>
              <a:t> </a:t>
            </a:r>
            <a:r>
              <a:rPr lang="en-US" sz="1600" dirty="0" err="1" smtClean="0"/>
              <a:t>хэмжээ</a:t>
            </a:r>
            <a:r>
              <a:rPr lang="en-US" sz="1600" dirty="0" smtClean="0"/>
              <a:t> </a:t>
            </a:r>
            <a:r>
              <a:rPr lang="en-US" sz="1600" dirty="0" err="1" smtClean="0"/>
              <a:t>авдагийнх</a:t>
            </a:r>
            <a:r>
              <a:rPr lang="en-US" sz="1600" dirty="0" smtClean="0"/>
              <a:t> </a:t>
            </a:r>
            <a:r>
              <a:rPr lang="en-US" sz="1600" dirty="0" err="1" smtClean="0"/>
              <a:t>дотор</a:t>
            </a:r>
            <a:r>
              <a:rPr lang="en-US" sz="1600" dirty="0" smtClean="0"/>
              <a:t> </a:t>
            </a:r>
            <a:r>
              <a:rPr lang="en-US" sz="1600" dirty="0" err="1" smtClean="0"/>
              <a:t>практик</a:t>
            </a:r>
            <a:r>
              <a:rPr lang="en-US" sz="1600" dirty="0" smtClean="0"/>
              <a:t> </a:t>
            </a:r>
            <a:r>
              <a:rPr lang="en-US" sz="1600" dirty="0" err="1" smtClean="0"/>
              <a:t>дээр</a:t>
            </a:r>
            <a:r>
              <a:rPr lang="en-US" sz="1600" dirty="0" smtClean="0"/>
              <a:t> </a:t>
            </a:r>
            <a:r>
              <a:rPr lang="en-US" sz="1600" dirty="0" err="1" smtClean="0"/>
              <a:t>үр</a:t>
            </a:r>
            <a:r>
              <a:rPr lang="en-US" sz="1600" dirty="0" smtClean="0"/>
              <a:t> </a:t>
            </a:r>
            <a:r>
              <a:rPr lang="en-US" sz="1600" dirty="0" err="1" smtClean="0"/>
              <a:t>дүнтэй</a:t>
            </a:r>
            <a:r>
              <a:rPr lang="en-US" sz="1600" dirty="0" smtClean="0"/>
              <a:t> </a:t>
            </a:r>
            <a:r>
              <a:rPr lang="en-US" sz="1600" dirty="0" err="1" smtClean="0"/>
              <a:t>нь</a:t>
            </a:r>
            <a:r>
              <a:rPr lang="en-US" sz="1600" dirty="0" smtClean="0"/>
              <a:t> </a:t>
            </a:r>
            <a:r>
              <a:rPr lang="en-US" sz="1600" dirty="0" err="1" smtClean="0"/>
              <a:t>батлагдсан</a:t>
            </a:r>
            <a:r>
              <a:rPr lang="en-US" sz="1600" dirty="0" smtClean="0"/>
              <a:t> </a:t>
            </a:r>
            <a:r>
              <a:rPr lang="en-US" sz="1600" dirty="0" err="1" smtClean="0"/>
              <a:t>нэгэн</a:t>
            </a:r>
            <a:r>
              <a:rPr lang="en-US" sz="1600" dirty="0" smtClean="0"/>
              <a:t> </a:t>
            </a:r>
            <a:r>
              <a:rPr lang="en-US" sz="1600" dirty="0" err="1" smtClean="0"/>
              <a:t>арга</a:t>
            </a:r>
            <a:r>
              <a:rPr lang="en-US" sz="1600" dirty="0" smtClean="0"/>
              <a:t> </a:t>
            </a:r>
            <a:r>
              <a:rPr lang="en-US" sz="1600" dirty="0" err="1" smtClean="0"/>
              <a:t>нь</a:t>
            </a:r>
            <a:r>
              <a:rPr lang="en-US" sz="1600" dirty="0" smtClean="0"/>
              <a:t> </a:t>
            </a:r>
            <a:r>
              <a:rPr lang="en-US" sz="1600" dirty="0" err="1" smtClean="0"/>
              <a:t>Хятадын</a:t>
            </a:r>
            <a:r>
              <a:rPr lang="en-US" sz="1600" dirty="0" smtClean="0"/>
              <a:t> </a:t>
            </a:r>
            <a:r>
              <a:rPr lang="en-US" sz="1600" dirty="0" err="1" smtClean="0"/>
              <a:t>төрийн</a:t>
            </a:r>
            <a:r>
              <a:rPr lang="en-US" sz="1600" dirty="0" smtClean="0"/>
              <a:t> </a:t>
            </a:r>
            <a:r>
              <a:rPr lang="en-US" sz="1600" dirty="0" err="1" smtClean="0"/>
              <a:t>бүхий</a:t>
            </a:r>
            <a:r>
              <a:rPr lang="en-US" sz="1600" dirty="0" smtClean="0"/>
              <a:t> л </a:t>
            </a:r>
            <a:r>
              <a:rPr lang="en-US" sz="1600" dirty="0" err="1" smtClean="0"/>
              <a:t>байгууллагуудын</a:t>
            </a:r>
            <a:r>
              <a:rPr lang="en-US" sz="1600" dirty="0" smtClean="0"/>
              <a:t> </a:t>
            </a:r>
            <a:r>
              <a:rPr lang="en-US" sz="1600" dirty="0" err="1" smtClean="0"/>
              <a:t>боловсон</a:t>
            </a:r>
            <a:r>
              <a:rPr lang="en-US" sz="1600" dirty="0" smtClean="0"/>
              <a:t> </a:t>
            </a:r>
            <a:r>
              <a:rPr lang="en-US" sz="1600" dirty="0" err="1" smtClean="0"/>
              <a:t>хүчнийг</a:t>
            </a:r>
            <a:r>
              <a:rPr lang="en-US" sz="1600" dirty="0" smtClean="0"/>
              <a:t> </a:t>
            </a:r>
            <a:r>
              <a:rPr lang="en-US" sz="1600" dirty="0" err="1" smtClean="0"/>
              <a:t>эргэлтэнд</a:t>
            </a:r>
            <a:r>
              <a:rPr lang="en-US" sz="1600" dirty="0" smtClean="0"/>
              <a:t> </a:t>
            </a:r>
            <a:r>
              <a:rPr lang="en-US" sz="1600" dirty="0" err="1" smtClean="0"/>
              <a:t>оруулах</a:t>
            </a:r>
            <a:r>
              <a:rPr lang="en-US" sz="1600" dirty="0" smtClean="0"/>
              <a:t> </a:t>
            </a:r>
            <a:r>
              <a:rPr lang="en-US" sz="1600" dirty="0" err="1" smtClean="0"/>
              <a:t>арга</a:t>
            </a:r>
            <a:r>
              <a:rPr lang="en-US" sz="1600" dirty="0" smtClean="0"/>
              <a:t> </a:t>
            </a:r>
            <a:r>
              <a:rPr lang="en-US" sz="1600" dirty="0" err="1" smtClean="0"/>
              <a:t>гэнэ</a:t>
            </a:r>
            <a:r>
              <a:rPr lang="en-US" sz="1600" dirty="0" smtClean="0"/>
              <a:t>. </a:t>
            </a:r>
            <a:r>
              <a:rPr lang="en-US" sz="1600" dirty="0" err="1" smtClean="0"/>
              <a:t>Өөрөөр</a:t>
            </a:r>
            <a:r>
              <a:rPr lang="en-US" sz="1600" dirty="0" smtClean="0"/>
              <a:t> </a:t>
            </a:r>
            <a:r>
              <a:rPr lang="en-US" sz="1600" dirty="0" err="1" smtClean="0"/>
              <a:t>хэлбэл</a:t>
            </a:r>
            <a:r>
              <a:rPr lang="en-US" sz="1600" dirty="0" smtClean="0"/>
              <a:t> </a:t>
            </a:r>
            <a:r>
              <a:rPr lang="en-US" sz="1600" dirty="0" err="1" smtClean="0"/>
              <a:t>чухал</a:t>
            </a:r>
            <a:r>
              <a:rPr lang="en-US" sz="1600" dirty="0" smtClean="0"/>
              <a:t> </a:t>
            </a:r>
            <a:r>
              <a:rPr lang="en-US" sz="1600" dirty="0" err="1" smtClean="0"/>
              <a:t>албан</a:t>
            </a:r>
            <a:r>
              <a:rPr lang="en-US" sz="1600" dirty="0" smtClean="0"/>
              <a:t> </a:t>
            </a:r>
            <a:r>
              <a:rPr lang="en-US" sz="1600" dirty="0" err="1" smtClean="0"/>
              <a:t>тушаалтнуудын</a:t>
            </a:r>
            <a:r>
              <a:rPr lang="en-US" sz="1600" dirty="0" smtClean="0"/>
              <a:t> </a:t>
            </a:r>
            <a:r>
              <a:rPr lang="en-US" sz="1600" dirty="0" err="1" smtClean="0"/>
              <a:t>ажлын</a:t>
            </a:r>
            <a:r>
              <a:rPr lang="en-US" sz="1600" dirty="0" smtClean="0"/>
              <a:t> </a:t>
            </a:r>
            <a:r>
              <a:rPr lang="en-US" sz="1600" dirty="0" err="1" smtClean="0"/>
              <a:t>байрыг</a:t>
            </a:r>
            <a:r>
              <a:rPr lang="en-US" sz="1600" dirty="0" smtClean="0"/>
              <a:t> </a:t>
            </a:r>
            <a:r>
              <a:rPr lang="en-US" sz="1600" dirty="0" err="1" smtClean="0"/>
              <a:t>муж</a:t>
            </a:r>
            <a:r>
              <a:rPr lang="en-US" sz="1600" dirty="0" smtClean="0"/>
              <a:t>, </a:t>
            </a:r>
            <a:r>
              <a:rPr lang="en-US" sz="1600" dirty="0" err="1" smtClean="0"/>
              <a:t>дүүрэг</a:t>
            </a:r>
            <a:r>
              <a:rPr lang="en-US" sz="1600" dirty="0" smtClean="0"/>
              <a:t>, </a:t>
            </a:r>
            <a:r>
              <a:rPr lang="en-US" sz="1600" dirty="0" err="1" smtClean="0"/>
              <a:t>хотуудаар</a:t>
            </a:r>
            <a:r>
              <a:rPr lang="en-US" sz="1600" dirty="0" smtClean="0"/>
              <a:t> </a:t>
            </a:r>
            <a:r>
              <a:rPr lang="en-US" sz="1600" dirty="0" err="1" smtClean="0"/>
              <a:t>сэлгэн</a:t>
            </a:r>
            <a:r>
              <a:rPr lang="en-US" sz="1600" dirty="0" smtClean="0"/>
              <a:t> </a:t>
            </a:r>
            <a:r>
              <a:rPr lang="en-US" sz="1600" dirty="0" err="1" smtClean="0"/>
              <a:t>томилдог</a:t>
            </a:r>
            <a:r>
              <a:rPr lang="en-US" sz="1600" dirty="0" smtClean="0"/>
              <a:t>.</a:t>
            </a:r>
          </a:p>
          <a:p>
            <a:r>
              <a:rPr lang="en-US" sz="1600" dirty="0" err="1" smtClean="0"/>
              <a:t>Мөн</a:t>
            </a:r>
            <a:r>
              <a:rPr lang="en-US" sz="1600" dirty="0" smtClean="0"/>
              <a:t> </a:t>
            </a:r>
            <a:r>
              <a:rPr lang="en-US" sz="1600" dirty="0" err="1" smtClean="0"/>
              <a:t>авлига</a:t>
            </a:r>
            <a:r>
              <a:rPr lang="en-US" sz="1600" dirty="0" smtClean="0"/>
              <a:t> </a:t>
            </a:r>
            <a:r>
              <a:rPr lang="en-US" sz="1600" dirty="0" err="1" smtClean="0"/>
              <a:t>авсан</a:t>
            </a:r>
            <a:r>
              <a:rPr lang="en-US" sz="1600" dirty="0" smtClean="0"/>
              <a:t> </a:t>
            </a:r>
            <a:r>
              <a:rPr lang="en-US" sz="1600" dirty="0" err="1" smtClean="0"/>
              <a:t>өндөр</a:t>
            </a:r>
            <a:r>
              <a:rPr lang="en-US" sz="1600" dirty="0" smtClean="0"/>
              <a:t> </a:t>
            </a:r>
            <a:r>
              <a:rPr lang="en-US" sz="1600" dirty="0" err="1" smtClean="0"/>
              <a:t>албан</a:t>
            </a:r>
            <a:r>
              <a:rPr lang="en-US" sz="1600" dirty="0" smtClean="0"/>
              <a:t> </a:t>
            </a:r>
            <a:r>
              <a:rPr lang="en-US" sz="1600" dirty="0" err="1" smtClean="0"/>
              <a:t>тушаалтныг</a:t>
            </a:r>
            <a:r>
              <a:rPr lang="en-US" sz="1600" dirty="0" smtClean="0"/>
              <a:t> </a:t>
            </a:r>
            <a:r>
              <a:rPr lang="en-US" sz="1600" dirty="0" err="1" smtClean="0"/>
              <a:t>толгойг</a:t>
            </a:r>
            <a:r>
              <a:rPr lang="en-US" sz="1600" dirty="0" smtClean="0"/>
              <a:t> </a:t>
            </a:r>
            <a:r>
              <a:rPr lang="en-US" sz="1600" dirty="0" err="1" smtClean="0"/>
              <a:t>нь</a:t>
            </a:r>
            <a:r>
              <a:rPr lang="en-US" sz="1600" dirty="0" smtClean="0"/>
              <a:t> </a:t>
            </a:r>
            <a:r>
              <a:rPr lang="en-US" sz="1600" dirty="0" err="1" smtClean="0"/>
              <a:t>илээд</a:t>
            </a:r>
            <a:r>
              <a:rPr lang="en-US" sz="1600" dirty="0" smtClean="0"/>
              <a:t> </a:t>
            </a:r>
            <a:r>
              <a:rPr lang="en-US" sz="1600" dirty="0" err="1" smtClean="0"/>
              <a:t>өнгөрөөчих</a:t>
            </a:r>
            <a:r>
              <a:rPr lang="en-US" sz="1600" dirty="0" smtClean="0"/>
              <a:t> </a:t>
            </a:r>
            <a:r>
              <a:rPr lang="en-US" sz="1600" dirty="0" err="1" smtClean="0"/>
              <a:t>нь</a:t>
            </a:r>
            <a:r>
              <a:rPr lang="en-US" sz="1600" dirty="0" smtClean="0"/>
              <a:t> </a:t>
            </a:r>
            <a:r>
              <a:rPr lang="en-US" sz="1600" dirty="0" err="1" smtClean="0"/>
              <a:t>гэж</a:t>
            </a:r>
            <a:r>
              <a:rPr lang="en-US" sz="1600" dirty="0" smtClean="0"/>
              <a:t> </a:t>
            </a:r>
            <a:r>
              <a:rPr lang="en-US" sz="1600" dirty="0" err="1" smtClean="0"/>
              <a:t>огтоос</a:t>
            </a:r>
            <a:r>
              <a:rPr lang="en-US" sz="1600" dirty="0" smtClean="0"/>
              <a:t> </a:t>
            </a:r>
            <a:r>
              <a:rPr lang="en-US" sz="1600" dirty="0" err="1" smtClean="0"/>
              <a:t>үгүй</a:t>
            </a:r>
            <a:r>
              <a:rPr lang="en-US" sz="1600" dirty="0" smtClean="0"/>
              <a:t>, </a:t>
            </a:r>
            <a:r>
              <a:rPr lang="en-US" sz="1600" dirty="0" err="1" smtClean="0"/>
              <a:t>сүүлийн</a:t>
            </a:r>
            <a:r>
              <a:rPr lang="en-US" sz="1600" dirty="0" smtClean="0"/>
              <a:t> 12 </a:t>
            </a:r>
            <a:r>
              <a:rPr lang="en-US" sz="1600" dirty="0" err="1" smtClean="0"/>
              <a:t>жилийн</a:t>
            </a:r>
            <a:r>
              <a:rPr lang="en-US" sz="1600" dirty="0" smtClean="0"/>
              <a:t> </a:t>
            </a:r>
            <a:r>
              <a:rPr lang="en-US" sz="1600" dirty="0" err="1" smtClean="0"/>
              <a:t>хугацаанд</a:t>
            </a:r>
            <a:r>
              <a:rPr lang="en-US" sz="1600" dirty="0" smtClean="0"/>
              <a:t> </a:t>
            </a:r>
            <a:r>
              <a:rPr lang="en-US" sz="1600" dirty="0" err="1" smtClean="0"/>
              <a:t>гэхэд</a:t>
            </a:r>
            <a:r>
              <a:rPr lang="en-US" sz="1600" dirty="0" smtClean="0"/>
              <a:t> л “</a:t>
            </a:r>
            <a:r>
              <a:rPr lang="en-US" sz="1600" dirty="0" err="1" smtClean="0"/>
              <a:t>хэт</a:t>
            </a:r>
            <a:r>
              <a:rPr lang="en-US" sz="1600" dirty="0" smtClean="0"/>
              <a:t> </a:t>
            </a:r>
            <a:r>
              <a:rPr lang="en-US" sz="1600" dirty="0" err="1" smtClean="0"/>
              <a:t>шуналаасаа</a:t>
            </a:r>
            <a:r>
              <a:rPr lang="en-US" sz="1600" dirty="0" smtClean="0"/>
              <a:t> </a:t>
            </a:r>
            <a:r>
              <a:rPr lang="en-US" sz="1600" dirty="0" err="1" smtClean="0"/>
              <a:t>болж</a:t>
            </a:r>
            <a:r>
              <a:rPr lang="en-US" sz="1600" dirty="0" smtClean="0"/>
              <a:t>” 10000 </a:t>
            </a:r>
            <a:r>
              <a:rPr lang="en-US" sz="1600" dirty="0" err="1" smtClean="0"/>
              <a:t>өндөр</a:t>
            </a:r>
            <a:r>
              <a:rPr lang="en-US" sz="1600" dirty="0" smtClean="0"/>
              <a:t> </a:t>
            </a:r>
            <a:r>
              <a:rPr lang="en-US" sz="1600" dirty="0" err="1" smtClean="0"/>
              <a:t>албан</a:t>
            </a:r>
            <a:r>
              <a:rPr lang="en-US" sz="1600" dirty="0" smtClean="0"/>
              <a:t> </a:t>
            </a:r>
            <a:r>
              <a:rPr lang="en-US" sz="1600" dirty="0" err="1" smtClean="0"/>
              <a:t>тушаалтан</a:t>
            </a:r>
            <a:r>
              <a:rPr lang="en-US" sz="1600" dirty="0" smtClean="0"/>
              <a:t> </a:t>
            </a:r>
            <a:r>
              <a:rPr lang="en-US" sz="1600" dirty="0" err="1" smtClean="0"/>
              <a:t>цаазлуулсан</a:t>
            </a:r>
            <a:r>
              <a:rPr lang="en-US" sz="1600" dirty="0" smtClean="0"/>
              <a:t> </a:t>
            </a:r>
            <a:r>
              <a:rPr lang="en-US" sz="1600" dirty="0" err="1" smtClean="0"/>
              <a:t>гэсэн</a:t>
            </a:r>
            <a:r>
              <a:rPr lang="en-US" sz="1600" dirty="0" smtClean="0"/>
              <a:t> </a:t>
            </a:r>
            <a:r>
              <a:rPr lang="en-US" sz="1600" dirty="0" err="1" smtClean="0"/>
              <a:t>тоо</a:t>
            </a:r>
            <a:r>
              <a:rPr lang="en-US" sz="1600" dirty="0" smtClean="0"/>
              <a:t> </a:t>
            </a:r>
            <a:r>
              <a:rPr lang="en-US" sz="1600" dirty="0" err="1" smtClean="0"/>
              <a:t>баримт</a:t>
            </a:r>
            <a:r>
              <a:rPr lang="en-US" sz="1600" dirty="0" smtClean="0"/>
              <a:t> </a:t>
            </a:r>
            <a:r>
              <a:rPr lang="en-US" sz="1600" dirty="0" err="1" smtClean="0"/>
              <a:t>бий</a:t>
            </a:r>
            <a:r>
              <a:rPr lang="en-US" sz="1600" dirty="0" smtClean="0"/>
              <a:t>.</a:t>
            </a:r>
          </a:p>
          <a:p>
            <a:endParaRPr lang="en-US" sz="1600" dirty="0"/>
          </a:p>
        </p:txBody>
      </p:sp>
    </p:spTree>
  </p:cSld>
  <p:clrMapOvr>
    <a:masterClrMapping/>
  </p:clrMapOvr>
  <p:transition spd="slow">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fografic_avliga_1">
            <a:hlinkClick r:id="rId2"/>
          </p:cNvPr>
          <p:cNvPicPr>
            <a:picLocks noGrp="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fografic_avliga_5">
            <a:hlinkClick r:id="rId2"/>
          </p:cNvPr>
          <p:cNvPicPr>
            <a:picLocks noGrp="1"/>
          </p:cNvPicPr>
          <p:nvPr>
            <p:ph idx="1"/>
          </p:nvPr>
        </p:nvPicPr>
        <p:blipFill>
          <a:blip r:embed="rId3"/>
          <a:srcRect/>
          <a:stretch>
            <a:fillRect/>
          </a:stretch>
        </p:blipFill>
        <p:spPr bwMode="auto">
          <a:xfrm>
            <a:off x="0" y="0"/>
            <a:ext cx="9144000" cy="7215214"/>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Үндэслэл:</a:t>
            </a:r>
            <a:endParaRPr lang="en-US" dirty="0"/>
          </a:p>
        </p:txBody>
      </p:sp>
      <p:sp>
        <p:nvSpPr>
          <p:cNvPr id="3" name="Content Placeholder 2"/>
          <p:cNvSpPr>
            <a:spLocks noGrp="1"/>
          </p:cNvSpPr>
          <p:nvPr>
            <p:ph idx="1"/>
          </p:nvPr>
        </p:nvSpPr>
        <p:spPr/>
        <p:txBody>
          <a:bodyPr/>
          <a:lstStyle/>
          <a:p>
            <a:r>
              <a:rPr lang="mn-MN" dirty="0" smtClean="0"/>
              <a:t>Өнөөдөр бидний нийгэм , бидний улс , бидний сум орон нутаг гээд бүгд л авилга хэмээх аалзны торонд баригдаад байна. Үүнийг таслан зогсоож нийгмээ цэвэрлэхийн тулд өөрийн чадах өчүүхэн зүйлээрээ ч авилгын хор уршигийг танин мэдүүлэхэд оршино. </a:t>
            </a:r>
            <a:endParaRPr lang="en-US" dirty="0"/>
          </a:p>
        </p:txBody>
      </p:sp>
    </p:spTree>
  </p:cSld>
  <p:clrMapOvr>
    <a:masterClrMapping/>
  </p:clrMapOvr>
  <p:transition spd="slow">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Авлигатай тэмцэх тухай хуульд</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7 </a:t>
            </a:r>
            <a:r>
              <a:rPr lang="en-US" b="1" dirty="0" err="1" smtClean="0"/>
              <a:t>дугаар</a:t>
            </a:r>
            <a:r>
              <a:rPr lang="en-US" b="1" dirty="0" smtClean="0"/>
              <a:t> </a:t>
            </a:r>
            <a:r>
              <a:rPr lang="en-US" b="1" dirty="0" err="1" smtClean="0"/>
              <a:t>зүйл.Хориглох</a:t>
            </a:r>
            <a:r>
              <a:rPr lang="en-US" b="1" dirty="0" smtClean="0"/>
              <a:t> </a:t>
            </a:r>
            <a:r>
              <a:rPr lang="en-US" b="1" dirty="0" err="1" smtClean="0"/>
              <a:t>зүйл</a:t>
            </a:r>
            <a:endParaRPr lang="en-US" dirty="0" smtClean="0"/>
          </a:p>
          <a:p>
            <a:r>
              <a:rPr lang="en-US" dirty="0" smtClean="0"/>
              <a:t>7.1.Энэ </a:t>
            </a:r>
            <a:r>
              <a:rPr lang="en-US" dirty="0" err="1" smtClean="0"/>
              <a:t>хуулийн</a:t>
            </a:r>
            <a:r>
              <a:rPr lang="en-US" dirty="0" smtClean="0"/>
              <a:t> 4.1-д </a:t>
            </a:r>
            <a:r>
              <a:rPr lang="en-US" dirty="0" err="1" smtClean="0"/>
              <a:t>заасан</a:t>
            </a:r>
            <a:r>
              <a:rPr lang="en-US" dirty="0" smtClean="0"/>
              <a:t> </a:t>
            </a:r>
            <a:r>
              <a:rPr lang="en-US" dirty="0" err="1" smtClean="0"/>
              <a:t>этгээдэд</a:t>
            </a:r>
            <a:r>
              <a:rPr lang="en-US" dirty="0" smtClean="0"/>
              <a:t> </a:t>
            </a:r>
            <a:r>
              <a:rPr lang="en-US" dirty="0" err="1" smtClean="0"/>
              <a:t>бусад</a:t>
            </a:r>
            <a:r>
              <a:rPr lang="en-US" dirty="0" smtClean="0"/>
              <a:t> </a:t>
            </a:r>
            <a:r>
              <a:rPr lang="en-US" dirty="0" err="1" smtClean="0"/>
              <a:t>хууль</a:t>
            </a:r>
            <a:r>
              <a:rPr lang="en-US" dirty="0" smtClean="0"/>
              <a:t> </a:t>
            </a:r>
            <a:r>
              <a:rPr lang="en-US" dirty="0" err="1" smtClean="0"/>
              <a:t>тогтоомжид</a:t>
            </a:r>
            <a:r>
              <a:rPr lang="en-US" dirty="0" smtClean="0"/>
              <a:t> </a:t>
            </a:r>
            <a:r>
              <a:rPr lang="en-US" dirty="0" err="1" smtClean="0"/>
              <a:t>тусгайлан</a:t>
            </a:r>
            <a:r>
              <a:rPr lang="en-US" dirty="0" smtClean="0"/>
              <a:t> </a:t>
            </a:r>
            <a:r>
              <a:rPr lang="en-US" dirty="0" err="1" smtClean="0"/>
              <a:t>хориглосноос</a:t>
            </a:r>
            <a:r>
              <a:rPr lang="en-US" dirty="0" smtClean="0"/>
              <a:t> </a:t>
            </a:r>
            <a:r>
              <a:rPr lang="en-US" dirty="0" err="1" smtClean="0"/>
              <a:t>гадна</a:t>
            </a:r>
            <a:r>
              <a:rPr lang="en-US" dirty="0" smtClean="0"/>
              <a:t> </a:t>
            </a:r>
            <a:r>
              <a:rPr lang="en-US" dirty="0" err="1" smtClean="0"/>
              <a:t>авлигын</a:t>
            </a:r>
            <a:r>
              <a:rPr lang="en-US" dirty="0" smtClean="0"/>
              <a:t> </a:t>
            </a:r>
            <a:r>
              <a:rPr lang="en-US" dirty="0" err="1" smtClean="0"/>
              <a:t>дараах</a:t>
            </a:r>
            <a:r>
              <a:rPr lang="en-US" dirty="0" smtClean="0"/>
              <a:t> </a:t>
            </a:r>
            <a:r>
              <a:rPr lang="en-US" dirty="0" err="1" smtClean="0"/>
              <a:t>зөрчлийг</a:t>
            </a:r>
            <a:r>
              <a:rPr lang="en-US" dirty="0" smtClean="0"/>
              <a:t> </a:t>
            </a:r>
            <a:r>
              <a:rPr lang="en-US" dirty="0" err="1" smtClean="0"/>
              <a:t>хориглоно</a:t>
            </a:r>
            <a:r>
              <a:rPr lang="en-US" dirty="0" smtClean="0"/>
              <a:t>:</a:t>
            </a:r>
          </a:p>
          <a:p>
            <a:r>
              <a:rPr lang="en-US" dirty="0" smtClean="0"/>
              <a:t>7.1.1.албан </a:t>
            </a:r>
            <a:r>
              <a:rPr lang="en-US" dirty="0" err="1" smtClean="0"/>
              <a:t>үүргээ</a:t>
            </a:r>
            <a:r>
              <a:rPr lang="en-US" dirty="0" smtClean="0"/>
              <a:t> </a:t>
            </a:r>
            <a:r>
              <a:rPr lang="en-US" dirty="0" err="1" smtClean="0"/>
              <a:t>зохих</a:t>
            </a:r>
            <a:r>
              <a:rPr lang="en-US" dirty="0" smtClean="0"/>
              <a:t> </a:t>
            </a:r>
            <a:r>
              <a:rPr lang="en-US" dirty="0" err="1" smtClean="0"/>
              <a:t>ёсоор</a:t>
            </a:r>
            <a:r>
              <a:rPr lang="en-US" dirty="0" smtClean="0"/>
              <a:t> </a:t>
            </a:r>
            <a:r>
              <a:rPr lang="en-US" dirty="0" err="1" smtClean="0"/>
              <a:t>гүйцэтгэж</a:t>
            </a:r>
            <a:r>
              <a:rPr lang="en-US" dirty="0" smtClean="0"/>
              <a:t> </a:t>
            </a:r>
            <a:r>
              <a:rPr lang="en-US" dirty="0" err="1" smtClean="0"/>
              <a:t>байгаа</a:t>
            </a:r>
            <a:r>
              <a:rPr lang="en-US" dirty="0" smtClean="0"/>
              <a:t> </a:t>
            </a:r>
            <a:r>
              <a:rPr lang="en-US" dirty="0" err="1" smtClean="0"/>
              <a:t>төрийн</a:t>
            </a:r>
            <a:r>
              <a:rPr lang="en-US" dirty="0" smtClean="0"/>
              <a:t> </a:t>
            </a:r>
            <a:r>
              <a:rPr lang="en-US" dirty="0" err="1" smtClean="0"/>
              <a:t>албан</a:t>
            </a:r>
            <a:r>
              <a:rPr lang="en-US" dirty="0" smtClean="0"/>
              <a:t> </a:t>
            </a:r>
            <a:r>
              <a:rPr lang="en-US" dirty="0" err="1" smtClean="0"/>
              <a:t>хаагчид</a:t>
            </a:r>
            <a:r>
              <a:rPr lang="en-US" dirty="0" smtClean="0"/>
              <a:t> </a:t>
            </a:r>
            <a:r>
              <a:rPr lang="en-US" dirty="0" err="1" smtClean="0"/>
              <a:t>дарамт</a:t>
            </a:r>
            <a:r>
              <a:rPr lang="en-US" dirty="0" smtClean="0"/>
              <a:t>, </a:t>
            </a:r>
            <a:r>
              <a:rPr lang="en-US" dirty="0" err="1" smtClean="0"/>
              <a:t>шахалт</a:t>
            </a:r>
            <a:r>
              <a:rPr lang="en-US" dirty="0" smtClean="0"/>
              <a:t> </a:t>
            </a:r>
            <a:r>
              <a:rPr lang="en-US" dirty="0" err="1" smtClean="0"/>
              <a:t>үзүүлэх</a:t>
            </a:r>
            <a:r>
              <a:rPr lang="en-US" dirty="0" smtClean="0"/>
              <a:t>, </a:t>
            </a:r>
            <a:r>
              <a:rPr lang="en-US" dirty="0" err="1" smtClean="0"/>
              <a:t>хөндлөнгөөс</a:t>
            </a:r>
            <a:r>
              <a:rPr lang="en-US" dirty="0" smtClean="0"/>
              <a:t> </a:t>
            </a:r>
            <a:r>
              <a:rPr lang="en-US" dirty="0" err="1" smtClean="0"/>
              <a:t>оролцох</a:t>
            </a:r>
            <a:r>
              <a:rPr lang="en-US" dirty="0" smtClean="0"/>
              <a:t>, </a:t>
            </a:r>
            <a:r>
              <a:rPr lang="en-US" dirty="0" err="1" smtClean="0"/>
              <a:t>нөлөөлөх</a:t>
            </a:r>
            <a:r>
              <a:rPr lang="en-US" dirty="0" smtClean="0"/>
              <a:t>;</a:t>
            </a:r>
          </a:p>
          <a:p>
            <a:r>
              <a:rPr lang="en-US" dirty="0" smtClean="0"/>
              <a:t>7.1.2.бусдад </a:t>
            </a:r>
            <a:r>
              <a:rPr lang="en-US" dirty="0" err="1" smtClean="0"/>
              <a:t>шан</a:t>
            </a:r>
            <a:r>
              <a:rPr lang="en-US" dirty="0" smtClean="0"/>
              <a:t> </a:t>
            </a:r>
            <a:r>
              <a:rPr lang="en-US" dirty="0" err="1" smtClean="0"/>
              <a:t>харамж</a:t>
            </a:r>
            <a:r>
              <a:rPr lang="en-US" dirty="0" smtClean="0"/>
              <a:t> </a:t>
            </a:r>
            <a:r>
              <a:rPr lang="en-US" dirty="0" err="1" smtClean="0"/>
              <a:t>өгөх</a:t>
            </a:r>
            <a:r>
              <a:rPr lang="en-US" dirty="0" smtClean="0"/>
              <a:t>, </a:t>
            </a:r>
            <a:r>
              <a:rPr lang="en-US" dirty="0" err="1" smtClean="0"/>
              <a:t>өгөхөөр</a:t>
            </a:r>
            <a:r>
              <a:rPr lang="en-US" dirty="0" smtClean="0"/>
              <a:t> </a:t>
            </a:r>
            <a:r>
              <a:rPr lang="en-US" dirty="0" err="1" smtClean="0"/>
              <a:t>амлах</a:t>
            </a:r>
            <a:r>
              <a:rPr lang="en-US" dirty="0" smtClean="0"/>
              <a:t>, </a:t>
            </a:r>
            <a:r>
              <a:rPr lang="en-US" dirty="0" err="1" smtClean="0"/>
              <a:t>зуучлах</a:t>
            </a:r>
            <a:r>
              <a:rPr lang="en-US" dirty="0" smtClean="0"/>
              <a:t>;</a:t>
            </a:r>
          </a:p>
          <a:p>
            <a:r>
              <a:rPr lang="en-US" dirty="0" smtClean="0"/>
              <a:t>7.1.3.албан </a:t>
            </a:r>
            <a:r>
              <a:rPr lang="en-US" dirty="0" err="1" smtClean="0"/>
              <a:t>үүргээ</a:t>
            </a:r>
            <a:r>
              <a:rPr lang="en-US" dirty="0" smtClean="0"/>
              <a:t> </a:t>
            </a:r>
            <a:r>
              <a:rPr lang="en-US" dirty="0" err="1" smtClean="0"/>
              <a:t>гүйцэтгэхдээ</a:t>
            </a:r>
            <a:r>
              <a:rPr lang="en-US" dirty="0" smtClean="0"/>
              <a:t> </a:t>
            </a:r>
            <a:r>
              <a:rPr lang="en-US" dirty="0" err="1" smtClean="0"/>
              <a:t>хууль</a:t>
            </a:r>
            <a:r>
              <a:rPr lang="en-US" dirty="0" smtClean="0"/>
              <a:t> </a:t>
            </a:r>
            <a:r>
              <a:rPr lang="en-US" dirty="0" err="1" smtClean="0"/>
              <a:t>бусаар</a:t>
            </a:r>
            <a:r>
              <a:rPr lang="en-US" dirty="0" smtClean="0"/>
              <a:t> </a:t>
            </a:r>
            <a:r>
              <a:rPr lang="en-US" dirty="0" err="1" smtClean="0"/>
              <a:t>аливаа</a:t>
            </a:r>
            <a:r>
              <a:rPr lang="en-US" dirty="0" smtClean="0"/>
              <a:t> </a:t>
            </a:r>
            <a:r>
              <a:rPr lang="en-US" dirty="0" err="1" smtClean="0"/>
              <a:t>хувь</a:t>
            </a:r>
            <a:r>
              <a:rPr lang="en-US" dirty="0" smtClean="0"/>
              <a:t> </a:t>
            </a:r>
            <a:r>
              <a:rPr lang="en-US" dirty="0" err="1" smtClean="0"/>
              <a:t>хүн</a:t>
            </a:r>
            <a:r>
              <a:rPr lang="en-US" dirty="0" smtClean="0"/>
              <a:t>, </a:t>
            </a:r>
            <a:r>
              <a:rPr lang="en-US" dirty="0" err="1" smtClean="0"/>
              <a:t>хуулийн</a:t>
            </a:r>
            <a:r>
              <a:rPr lang="en-US" dirty="0" smtClean="0"/>
              <a:t> </a:t>
            </a:r>
            <a:r>
              <a:rPr lang="en-US" dirty="0" err="1" smtClean="0"/>
              <a:t>этгээдэд</a:t>
            </a:r>
            <a:r>
              <a:rPr lang="en-US" dirty="0" smtClean="0"/>
              <a:t> </a:t>
            </a:r>
            <a:r>
              <a:rPr lang="en-US" dirty="0" err="1" smtClean="0"/>
              <a:t>давуу</a:t>
            </a:r>
            <a:r>
              <a:rPr lang="en-US" dirty="0" smtClean="0"/>
              <a:t> </a:t>
            </a:r>
            <a:r>
              <a:rPr lang="en-US" dirty="0" err="1" smtClean="0"/>
              <a:t>байдал</a:t>
            </a:r>
            <a:r>
              <a:rPr lang="en-US" dirty="0" smtClean="0"/>
              <a:t> </a:t>
            </a:r>
            <a:r>
              <a:rPr lang="en-US" dirty="0" err="1" smtClean="0"/>
              <a:t>олгох</a:t>
            </a:r>
            <a:r>
              <a:rPr lang="en-US" dirty="0" smtClean="0"/>
              <a:t>, </a:t>
            </a:r>
            <a:r>
              <a:rPr lang="en-US" dirty="0" err="1" smtClean="0"/>
              <a:t>олгохоор</a:t>
            </a:r>
            <a:r>
              <a:rPr lang="en-US" dirty="0" smtClean="0"/>
              <a:t> </a:t>
            </a:r>
            <a:r>
              <a:rPr lang="en-US" dirty="0" err="1" smtClean="0"/>
              <a:t>амлах</a:t>
            </a:r>
            <a:r>
              <a:rPr lang="en-US" dirty="0" smtClean="0"/>
              <a:t>, </a:t>
            </a:r>
            <a:r>
              <a:rPr lang="en-US" dirty="0" err="1" smtClean="0"/>
              <a:t>бусдын</a:t>
            </a:r>
            <a:r>
              <a:rPr lang="en-US" dirty="0" smtClean="0"/>
              <a:t> </a:t>
            </a:r>
            <a:r>
              <a:rPr lang="en-US" dirty="0" err="1" smtClean="0"/>
              <a:t>эрхийг</a:t>
            </a:r>
            <a:r>
              <a:rPr lang="en-US" dirty="0" smtClean="0"/>
              <a:t> </a:t>
            </a:r>
            <a:r>
              <a:rPr lang="en-US" dirty="0" err="1" smtClean="0"/>
              <a:t>хязгаарлах</a:t>
            </a:r>
            <a:r>
              <a:rPr lang="en-US" dirty="0" smtClean="0"/>
              <a:t>;</a:t>
            </a:r>
          </a:p>
          <a:p>
            <a:r>
              <a:rPr lang="en-US" dirty="0" smtClean="0"/>
              <a:t>7.1.4.төсвийн </a:t>
            </a:r>
            <a:r>
              <a:rPr lang="en-US" dirty="0" err="1" smtClean="0"/>
              <a:t>болон</a:t>
            </a:r>
            <a:r>
              <a:rPr lang="en-US" dirty="0" smtClean="0"/>
              <a:t> </a:t>
            </a:r>
            <a:r>
              <a:rPr lang="en-US" dirty="0" err="1" smtClean="0"/>
              <a:t>хандив</a:t>
            </a:r>
            <a:r>
              <a:rPr lang="en-US" dirty="0" smtClean="0"/>
              <a:t>, </a:t>
            </a:r>
            <a:r>
              <a:rPr lang="en-US" dirty="0" err="1" smtClean="0"/>
              <a:t>тусламжийн</a:t>
            </a:r>
            <a:r>
              <a:rPr lang="en-US" dirty="0" smtClean="0"/>
              <a:t> </a:t>
            </a:r>
            <a:r>
              <a:rPr lang="en-US" dirty="0" err="1" smtClean="0"/>
              <a:t>хөрөнгийг</a:t>
            </a:r>
            <a:r>
              <a:rPr lang="en-US" dirty="0" smtClean="0"/>
              <a:t> </a:t>
            </a:r>
            <a:r>
              <a:rPr lang="en-US" dirty="0" err="1" smtClean="0"/>
              <a:t>зориулалтын</a:t>
            </a:r>
            <a:r>
              <a:rPr lang="en-US" dirty="0" smtClean="0"/>
              <a:t> </a:t>
            </a:r>
            <a:r>
              <a:rPr lang="en-US" dirty="0" err="1" smtClean="0"/>
              <a:t>бусаар</a:t>
            </a:r>
            <a:r>
              <a:rPr lang="en-US" dirty="0" smtClean="0"/>
              <a:t> </a:t>
            </a:r>
            <a:r>
              <a:rPr lang="en-US" dirty="0" err="1" smtClean="0"/>
              <a:t>зарцуулах</a:t>
            </a:r>
            <a:r>
              <a:rPr lang="en-US" dirty="0" smtClean="0"/>
              <a:t>;</a:t>
            </a:r>
          </a:p>
          <a:p>
            <a:r>
              <a:rPr lang="en-US" dirty="0" smtClean="0"/>
              <a:t>7.1.5.албан </a:t>
            </a:r>
            <a:r>
              <a:rPr lang="en-US" dirty="0" err="1" smtClean="0"/>
              <a:t>үүргээ</a:t>
            </a:r>
            <a:r>
              <a:rPr lang="en-US" dirty="0" smtClean="0"/>
              <a:t> </a:t>
            </a:r>
            <a:r>
              <a:rPr lang="en-US" dirty="0" err="1" smtClean="0"/>
              <a:t>гүйцэтгэх</a:t>
            </a:r>
            <a:r>
              <a:rPr lang="en-US" dirty="0" smtClean="0"/>
              <a:t>, </a:t>
            </a:r>
            <a:r>
              <a:rPr lang="en-US" dirty="0" err="1" smtClean="0"/>
              <a:t>эсхүл</a:t>
            </a:r>
            <a:r>
              <a:rPr lang="en-US" dirty="0" smtClean="0"/>
              <a:t> </a:t>
            </a:r>
            <a:r>
              <a:rPr lang="en-US" dirty="0" err="1" smtClean="0"/>
              <a:t>гүйцэтгэхгүй</a:t>
            </a:r>
            <a:r>
              <a:rPr lang="en-US" dirty="0" smtClean="0"/>
              <a:t> </a:t>
            </a:r>
            <a:r>
              <a:rPr lang="en-US" dirty="0" err="1" smtClean="0"/>
              <a:t>байхтай</a:t>
            </a:r>
            <a:r>
              <a:rPr lang="en-US" dirty="0" smtClean="0"/>
              <a:t> </a:t>
            </a:r>
            <a:r>
              <a:rPr lang="en-US" dirty="0" err="1" smtClean="0"/>
              <a:t>холбогдуулан</a:t>
            </a:r>
            <a:r>
              <a:rPr lang="en-US" dirty="0" smtClean="0"/>
              <a:t> </a:t>
            </a:r>
            <a:r>
              <a:rPr lang="en-US" dirty="0" err="1" smtClean="0"/>
              <a:t>бусдаас</a:t>
            </a:r>
            <a:r>
              <a:rPr lang="en-US" dirty="0" smtClean="0"/>
              <a:t> </a:t>
            </a:r>
            <a:r>
              <a:rPr lang="en-US" dirty="0" err="1" smtClean="0"/>
              <a:t>шан</a:t>
            </a:r>
            <a:r>
              <a:rPr lang="en-US" dirty="0" smtClean="0"/>
              <a:t> </a:t>
            </a:r>
            <a:r>
              <a:rPr lang="en-US" dirty="0" err="1" smtClean="0"/>
              <a:t>харамж</a:t>
            </a:r>
            <a:r>
              <a:rPr lang="en-US" dirty="0" smtClean="0"/>
              <a:t> </a:t>
            </a:r>
            <a:r>
              <a:rPr lang="en-US" dirty="0" err="1" smtClean="0"/>
              <a:t>шаардах</a:t>
            </a:r>
            <a:r>
              <a:rPr lang="en-US" dirty="0" smtClean="0"/>
              <a:t>;</a:t>
            </a:r>
          </a:p>
          <a:p>
            <a:r>
              <a:rPr lang="en-US" dirty="0" smtClean="0"/>
              <a:t>7.1.6.албаны </a:t>
            </a:r>
            <a:r>
              <a:rPr lang="en-US" dirty="0" err="1" smtClean="0"/>
              <a:t>эрх</a:t>
            </a:r>
            <a:r>
              <a:rPr lang="en-US" dirty="0" smtClean="0"/>
              <a:t> </a:t>
            </a:r>
            <a:r>
              <a:rPr lang="en-US" dirty="0" err="1" smtClean="0"/>
              <a:t>мэдэл</a:t>
            </a:r>
            <a:r>
              <a:rPr lang="en-US" dirty="0" smtClean="0"/>
              <a:t> </a:t>
            </a:r>
            <a:r>
              <a:rPr lang="en-US" dirty="0" err="1" smtClean="0"/>
              <a:t>буюу</a:t>
            </a:r>
            <a:r>
              <a:rPr lang="en-US" dirty="0" smtClean="0"/>
              <a:t> </a:t>
            </a:r>
            <a:r>
              <a:rPr lang="en-US" dirty="0" err="1" smtClean="0"/>
              <a:t>албан</a:t>
            </a:r>
            <a:r>
              <a:rPr lang="en-US" dirty="0" smtClean="0"/>
              <a:t> </a:t>
            </a:r>
            <a:r>
              <a:rPr lang="en-US" dirty="0" err="1" smtClean="0"/>
              <a:t>тушаалын</a:t>
            </a:r>
            <a:r>
              <a:rPr lang="en-US" dirty="0" smtClean="0"/>
              <a:t> </a:t>
            </a:r>
            <a:r>
              <a:rPr lang="en-US" dirty="0" err="1" smtClean="0"/>
              <a:t>байдлаа</a:t>
            </a:r>
            <a:r>
              <a:rPr lang="en-US" dirty="0" smtClean="0"/>
              <a:t> </a:t>
            </a:r>
            <a:r>
              <a:rPr lang="en-US" dirty="0" err="1" smtClean="0"/>
              <a:t>урвуулах</a:t>
            </a:r>
            <a:r>
              <a:rPr lang="en-US" dirty="0" smtClean="0"/>
              <a:t>,  </a:t>
            </a:r>
            <a:r>
              <a:rPr lang="en-US" dirty="0" err="1" smtClean="0"/>
              <a:t>хэтрүүлэх</a:t>
            </a:r>
            <a:r>
              <a:rPr lang="en-US" dirty="0" smtClean="0"/>
              <a:t>;</a:t>
            </a:r>
          </a:p>
          <a:p>
            <a:r>
              <a:rPr lang="en-US" dirty="0" smtClean="0"/>
              <a:t>7.1.7.албан </a:t>
            </a:r>
            <a:r>
              <a:rPr lang="en-US" dirty="0" err="1" smtClean="0"/>
              <a:t>тушаалын</a:t>
            </a:r>
            <a:r>
              <a:rPr lang="en-US" dirty="0" smtClean="0"/>
              <a:t> </a:t>
            </a:r>
            <a:r>
              <a:rPr lang="en-US" dirty="0" err="1" smtClean="0"/>
              <a:t>байдлаа</a:t>
            </a:r>
            <a:r>
              <a:rPr lang="en-US" dirty="0" smtClean="0"/>
              <a:t> </a:t>
            </a:r>
            <a:r>
              <a:rPr lang="en-US" dirty="0" err="1" smtClean="0"/>
              <a:t>ашиглан</a:t>
            </a:r>
            <a:r>
              <a:rPr lang="en-US" dirty="0" smtClean="0"/>
              <a:t> </a:t>
            </a:r>
            <a:r>
              <a:rPr lang="en-US" dirty="0" err="1" smtClean="0"/>
              <a:t>эд</a:t>
            </a:r>
            <a:r>
              <a:rPr lang="en-US" dirty="0" smtClean="0"/>
              <a:t> </a:t>
            </a:r>
            <a:r>
              <a:rPr lang="en-US" dirty="0" err="1" smtClean="0"/>
              <a:t>хөрөнгө</a:t>
            </a:r>
            <a:r>
              <a:rPr lang="en-US" dirty="0" smtClean="0"/>
              <a:t> </a:t>
            </a:r>
            <a:r>
              <a:rPr lang="en-US" dirty="0" err="1" smtClean="0"/>
              <a:t>олж</a:t>
            </a:r>
            <a:r>
              <a:rPr lang="en-US" dirty="0" smtClean="0"/>
              <a:t> </a:t>
            </a:r>
            <a:r>
              <a:rPr lang="en-US" dirty="0" err="1" smtClean="0"/>
              <a:t>авах</a:t>
            </a:r>
            <a:r>
              <a:rPr lang="en-US" dirty="0" smtClean="0"/>
              <a:t>, </a:t>
            </a:r>
            <a:r>
              <a:rPr lang="en-US" dirty="0" err="1" smtClean="0"/>
              <a:t>давуу</a:t>
            </a:r>
            <a:r>
              <a:rPr lang="en-US" dirty="0" smtClean="0"/>
              <a:t> </a:t>
            </a:r>
            <a:r>
              <a:rPr lang="en-US" dirty="0" err="1" smtClean="0"/>
              <a:t>эрх</a:t>
            </a:r>
            <a:r>
              <a:rPr lang="en-US" dirty="0" smtClean="0"/>
              <a:t> </a:t>
            </a:r>
            <a:r>
              <a:rPr lang="en-US" dirty="0" err="1" smtClean="0"/>
              <a:t>эдлэх</a:t>
            </a:r>
            <a:r>
              <a:rPr lang="en-US" dirty="0" smtClean="0"/>
              <a:t>;</a:t>
            </a:r>
          </a:p>
          <a:p>
            <a:pPr algn="ctr"/>
            <a:r>
              <a:rPr lang="en-US" dirty="0" smtClean="0"/>
              <a:t>                        7.1.8.үндэслэлгүйгээр </a:t>
            </a:r>
            <a:r>
              <a:rPr lang="en-US" dirty="0" err="1" smtClean="0"/>
              <a:t>хөрөнгөжих</a:t>
            </a:r>
            <a:r>
              <a:rPr lang="en-US" dirty="0" smtClean="0"/>
              <a:t>.</a:t>
            </a:r>
          </a:p>
          <a:p>
            <a:r>
              <a:rPr lang="en-US" dirty="0" err="1" smtClean="0"/>
              <a:t>Тайлбар</a:t>
            </a:r>
            <a:r>
              <a:rPr lang="en-US" dirty="0" smtClean="0"/>
              <a:t>: </a:t>
            </a:r>
            <a:r>
              <a:rPr lang="en-US" dirty="0" err="1" smtClean="0"/>
              <a:t>Албан</a:t>
            </a:r>
            <a:r>
              <a:rPr lang="en-US" dirty="0" smtClean="0"/>
              <a:t> </a:t>
            </a:r>
            <a:r>
              <a:rPr lang="en-US" dirty="0" err="1" smtClean="0"/>
              <a:t>тушаалтан</a:t>
            </a:r>
            <a:r>
              <a:rPr lang="en-US" dirty="0" smtClean="0"/>
              <a:t> </a:t>
            </a:r>
            <a:r>
              <a:rPr lang="en-US" dirty="0" err="1" smtClean="0"/>
              <a:t>зургаан</a:t>
            </a:r>
            <a:r>
              <a:rPr lang="en-US" dirty="0" smtClean="0"/>
              <a:t> </a:t>
            </a:r>
            <a:r>
              <a:rPr lang="en-US" dirty="0" err="1" smtClean="0"/>
              <a:t>сарын</a:t>
            </a:r>
            <a:r>
              <a:rPr lang="en-US" dirty="0" smtClean="0"/>
              <a:t> </a:t>
            </a:r>
            <a:r>
              <a:rPr lang="en-US" dirty="0" err="1" smtClean="0"/>
              <a:t>албан</a:t>
            </a:r>
            <a:r>
              <a:rPr lang="en-US" dirty="0" smtClean="0"/>
              <a:t> </a:t>
            </a:r>
            <a:r>
              <a:rPr lang="en-US" dirty="0" err="1" smtClean="0"/>
              <a:t>тушаалын</a:t>
            </a:r>
            <a:r>
              <a:rPr lang="en-US" dirty="0" smtClean="0"/>
              <a:t> </a:t>
            </a:r>
            <a:r>
              <a:rPr lang="en-US" dirty="0" err="1" smtClean="0"/>
              <a:t>цалин</a:t>
            </a:r>
            <a:r>
              <a:rPr lang="en-US" dirty="0" smtClean="0"/>
              <a:t> </a:t>
            </a:r>
            <a:r>
              <a:rPr lang="en-US" dirty="0" err="1" smtClean="0"/>
              <a:t>хөлс</a:t>
            </a:r>
            <a:r>
              <a:rPr lang="en-US" dirty="0" smtClean="0"/>
              <a:t>, </a:t>
            </a:r>
            <a:r>
              <a:rPr lang="en-US" dirty="0" err="1" smtClean="0"/>
              <a:t>орлогоос</a:t>
            </a:r>
            <a:r>
              <a:rPr lang="en-US" dirty="0" smtClean="0"/>
              <a:t> </a:t>
            </a:r>
            <a:r>
              <a:rPr lang="en-US" dirty="0" err="1" smtClean="0"/>
              <a:t>илүү</a:t>
            </a:r>
            <a:r>
              <a:rPr lang="en-US" dirty="0" smtClean="0"/>
              <a:t> </a:t>
            </a:r>
            <a:r>
              <a:rPr lang="en-US" dirty="0" err="1" smtClean="0"/>
              <a:t>хөрөнгө</a:t>
            </a:r>
            <a:r>
              <a:rPr lang="en-US" dirty="0" smtClean="0"/>
              <a:t>, </a:t>
            </a:r>
            <a:r>
              <a:rPr lang="en-US" dirty="0" err="1" smtClean="0"/>
              <a:t>орлогыг</a:t>
            </a:r>
            <a:r>
              <a:rPr lang="en-US" dirty="0" smtClean="0"/>
              <a:t> </a:t>
            </a:r>
            <a:r>
              <a:rPr lang="en-US" dirty="0" err="1" smtClean="0"/>
              <a:t>хууль</a:t>
            </a:r>
            <a:r>
              <a:rPr lang="en-US" dirty="0" smtClean="0"/>
              <a:t> </a:t>
            </a:r>
            <a:r>
              <a:rPr lang="en-US" dirty="0" err="1" smtClean="0"/>
              <a:t>ёсны</a:t>
            </a:r>
            <a:r>
              <a:rPr lang="en-US" dirty="0" smtClean="0"/>
              <a:t> </a:t>
            </a:r>
            <a:r>
              <a:rPr lang="en-US" dirty="0" err="1" smtClean="0"/>
              <a:t>дагуу</a:t>
            </a:r>
            <a:r>
              <a:rPr lang="en-US" dirty="0" smtClean="0"/>
              <a:t> </a:t>
            </a:r>
            <a:r>
              <a:rPr lang="en-US" dirty="0" err="1" smtClean="0"/>
              <a:t>олсон</a:t>
            </a:r>
            <a:r>
              <a:rPr lang="en-US" dirty="0" smtClean="0"/>
              <a:t> </a:t>
            </a:r>
            <a:r>
              <a:rPr lang="en-US" dirty="0" err="1" smtClean="0"/>
              <a:t>болохыгоо</a:t>
            </a:r>
            <a:r>
              <a:rPr lang="en-US" dirty="0" smtClean="0"/>
              <a:t> </a:t>
            </a:r>
            <a:r>
              <a:rPr lang="en-US" dirty="0" err="1" smtClean="0"/>
              <a:t>үндэслэлтэй</a:t>
            </a:r>
            <a:r>
              <a:rPr lang="en-US" dirty="0" smtClean="0"/>
              <a:t> </a:t>
            </a:r>
            <a:r>
              <a:rPr lang="en-US" dirty="0" err="1" smtClean="0"/>
              <a:t>тайлбарлаж</a:t>
            </a:r>
            <a:r>
              <a:rPr lang="en-US" dirty="0" smtClean="0"/>
              <a:t> </a:t>
            </a:r>
            <a:r>
              <a:rPr lang="en-US" dirty="0" err="1" smtClean="0"/>
              <a:t>чадахгүй</a:t>
            </a:r>
            <a:r>
              <a:rPr lang="en-US" dirty="0" smtClean="0"/>
              <a:t> </a:t>
            </a:r>
            <a:r>
              <a:rPr lang="en-US" dirty="0" err="1" smtClean="0"/>
              <a:t>тохиолдолд</a:t>
            </a:r>
            <a:r>
              <a:rPr lang="en-US" dirty="0" smtClean="0"/>
              <a:t> </a:t>
            </a:r>
            <a:r>
              <a:rPr lang="en-US" dirty="0" err="1" smtClean="0"/>
              <a:t>үндэслэлгүйгээр</a:t>
            </a:r>
            <a:r>
              <a:rPr lang="en-US" dirty="0" smtClean="0"/>
              <a:t> </a:t>
            </a:r>
            <a:r>
              <a:rPr lang="en-US" dirty="0" err="1" smtClean="0"/>
              <a:t>хөрөнгөжих</a:t>
            </a:r>
            <a:r>
              <a:rPr lang="en-US" dirty="0" smtClean="0"/>
              <a:t> </a:t>
            </a:r>
            <a:r>
              <a:rPr lang="en-US" dirty="0" err="1" smtClean="0"/>
              <a:t>гэж</a:t>
            </a:r>
            <a:r>
              <a:rPr lang="en-US" dirty="0" smtClean="0"/>
              <a:t> </a:t>
            </a:r>
            <a:r>
              <a:rPr lang="en-US" dirty="0" err="1" smtClean="0"/>
              <a:t>үзнэ</a:t>
            </a:r>
            <a:r>
              <a:rPr lang="en-US" dirty="0" smtClean="0"/>
              <a:t>.</a:t>
            </a:r>
          </a:p>
          <a:p>
            <a:endParaRPr lang="en-US" dirty="0"/>
          </a:p>
        </p:txBody>
      </p:sp>
    </p:spTree>
  </p:cSld>
  <p:clrMapOvr>
    <a:masterClrMapping/>
  </p:clrMapOvr>
  <p:transition spd="slow">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86058"/>
            <a:ext cx="8229600" cy="1399032"/>
          </a:xfrm>
        </p:spPr>
        <p:txBody>
          <a:bodyPr>
            <a:normAutofit fontScale="90000"/>
          </a:bodyPr>
          <a:lstStyle/>
          <a:p>
            <a:r>
              <a:rPr lang="mn-MN" dirty="0" smtClean="0"/>
              <a:t>Авилгагүй ирээдүйг хамтдаа бүтээж </a:t>
            </a:r>
            <a:br>
              <a:rPr lang="mn-MN" dirty="0" smtClean="0"/>
            </a:br>
            <a:r>
              <a:rPr lang="mn-MN" dirty="0" smtClean="0"/>
              <a:t>Авилгачилах санааг хамдтаа устгаж </a:t>
            </a:r>
            <a:br>
              <a:rPr lang="mn-MN" dirty="0" smtClean="0"/>
            </a:br>
            <a:r>
              <a:rPr lang="mn-MN" dirty="0" smtClean="0"/>
              <a:t>Авилгачиныг хамтдаа зогсоож </a:t>
            </a:r>
            <a:br>
              <a:rPr lang="mn-MN" dirty="0" smtClean="0"/>
            </a:br>
            <a:r>
              <a:rPr lang="mn-MN" dirty="0" smtClean="0"/>
              <a:t>Авилгалгүй монголыг хамтдаа бүтээцгээе </a:t>
            </a:r>
            <a:r>
              <a:rPr lang="en-US" dirty="0" smtClean="0"/>
              <a:t/>
            </a:r>
            <a:br>
              <a:rPr lang="en-US" dirty="0" smtClean="0"/>
            </a:br>
            <a:endParaRPr lang="en-US" dirty="0"/>
          </a:p>
        </p:txBody>
      </p:sp>
    </p:spTree>
  </p:cSld>
  <p:clrMapOvr>
    <a:masterClrMapping/>
  </p:clrMapOvr>
  <p:transition spd="slow">
    <p:checke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496"/>
            <a:ext cx="8858280"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n-M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Анхаарал тавьсанд баярллаа </a:t>
            </a:r>
          </a:p>
          <a:p>
            <a:pPr algn="ctr"/>
            <a:r>
              <a:rPr lang="mn-M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12а ангийн сурагч Д.Есөнхүлэг</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j0214098.wav">
            <a:hlinkClick r:id="" action="ppaction://media"/>
          </p:cNvPr>
          <p:cNvPicPr>
            <a:picLocks noRot="1" noChangeAspect="1"/>
          </p:cNvPicPr>
          <p:nvPr>
            <a:wavAudioFile r:embed="rId1" name="j0214098.wav"/>
          </p:nvPr>
        </p:nvPicPr>
        <p:blipFill>
          <a:blip r:embed="rId3"/>
          <a:stretch>
            <a:fillRect/>
          </a:stretch>
        </p:blipFill>
        <p:spPr>
          <a:xfrm>
            <a:off x="500034" y="285728"/>
            <a:ext cx="304800" cy="304800"/>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Авилга ямар аюултай вэ? </a:t>
            </a:r>
            <a:endParaRPr lang="en-US" dirty="0"/>
          </a:p>
        </p:txBody>
      </p:sp>
      <p:sp>
        <p:nvSpPr>
          <p:cNvPr id="3" name="Content Placeholder 2"/>
          <p:cNvSpPr>
            <a:spLocks noGrp="1"/>
          </p:cNvSpPr>
          <p:nvPr>
            <p:ph idx="1"/>
          </p:nvPr>
        </p:nvSpPr>
        <p:spPr/>
        <p:txBody>
          <a:bodyPr/>
          <a:lstStyle/>
          <a:p>
            <a:r>
              <a:rPr lang="mn-MN" smtClean="0"/>
              <a:t>Нийгэм авилгад автсанаар улс орны хөгжил доройтох, ядуурал , эдийн засгийн хямрал , өрийн сүлжээнд орох, цаашлаад, дотоодын аюулгүй байдалтай ч шууд холбоотой хүний тарьдаг гамшиг юм.</a:t>
            </a:r>
            <a:endParaRPr lang="en-US" dirty="0"/>
          </a:p>
        </p:txBody>
      </p:sp>
    </p:spTree>
  </p:cSld>
  <p:clrMapOvr>
    <a:masterClrMapping/>
  </p:clrMapOvr>
  <p:transition spd="slow">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АВИЛГА ГЭЖ ЮУ ВЭ???</a:t>
            </a:r>
            <a:endParaRPr lang="en-US" dirty="0"/>
          </a:p>
        </p:txBody>
      </p:sp>
      <p:sp>
        <p:nvSpPr>
          <p:cNvPr id="3" name="Content Placeholder 2"/>
          <p:cNvSpPr>
            <a:spLocks noGrp="1"/>
          </p:cNvSpPr>
          <p:nvPr>
            <p:ph idx="1"/>
          </p:nvPr>
        </p:nvSpPr>
        <p:spPr/>
        <p:txBody>
          <a:bodyPr/>
          <a:lstStyle/>
          <a:p>
            <a:endParaRPr lang="mn-MN" dirty="0" smtClean="0"/>
          </a:p>
          <a:p>
            <a:endParaRPr lang="en-US" dirty="0"/>
          </a:p>
        </p:txBody>
      </p:sp>
      <p:pic>
        <p:nvPicPr>
          <p:cNvPr id="4" name="Picture 3" descr="Авлига гэж юу вэ?"/>
          <p:cNvPicPr/>
          <p:nvPr/>
        </p:nvPicPr>
        <p:blipFill>
          <a:blip r:embed="rId2"/>
          <a:srcRect/>
          <a:stretch>
            <a:fillRect/>
          </a:stretch>
        </p:blipFill>
        <p:spPr bwMode="auto">
          <a:xfrm>
            <a:off x="500034" y="1714488"/>
            <a:ext cx="7929618" cy="4786346"/>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Авилга гэдэг нь</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mn-MN" dirty="0" smtClean="0"/>
              <a:t>    </a:t>
            </a:r>
            <a:r>
              <a:rPr lang="en-US" b="1" dirty="0" err="1" smtClean="0"/>
              <a:t>Монгол</a:t>
            </a:r>
            <a:r>
              <a:rPr lang="en-US" b="1" dirty="0" smtClean="0"/>
              <a:t> </a:t>
            </a:r>
            <a:r>
              <a:rPr lang="en-US" b="1" dirty="0" err="1" smtClean="0"/>
              <a:t>хэлний</a:t>
            </a:r>
            <a:r>
              <a:rPr lang="en-US" b="1" dirty="0" smtClean="0"/>
              <a:t> </a:t>
            </a:r>
            <a:r>
              <a:rPr lang="en-US" b="1" dirty="0" err="1" smtClean="0"/>
              <a:t>тайлбар</a:t>
            </a:r>
            <a:r>
              <a:rPr lang="en-US" b="1" dirty="0" smtClean="0"/>
              <a:t> </a:t>
            </a:r>
            <a:r>
              <a:rPr lang="en-US" b="1" dirty="0" err="1" smtClean="0"/>
              <a:t>толь</a:t>
            </a:r>
            <a:r>
              <a:rPr lang="en-US" b="1" dirty="0" smtClean="0"/>
              <a:t> </a:t>
            </a:r>
            <a:r>
              <a:rPr lang="en-US" b="1" dirty="0" err="1" smtClean="0"/>
              <a:t>бичгээс</a:t>
            </a:r>
            <a:r>
              <a:rPr lang="en-US" b="1" dirty="0" smtClean="0"/>
              <a:t> </a:t>
            </a:r>
            <a:r>
              <a:rPr lang="en-US" b="1" dirty="0" err="1" smtClean="0"/>
              <a:t>үзэхэд</a:t>
            </a:r>
            <a:r>
              <a:rPr lang="en-US" b="1" dirty="0" smtClean="0"/>
              <a:t> “</a:t>
            </a:r>
            <a:r>
              <a:rPr lang="en-US" b="1" dirty="0" err="1" smtClean="0"/>
              <a:t>авилгал</a:t>
            </a:r>
            <a:r>
              <a:rPr lang="en-US" b="1" dirty="0" smtClean="0"/>
              <a:t>” </a:t>
            </a:r>
            <a:r>
              <a:rPr lang="en-US" b="1" dirty="0" err="1" smtClean="0"/>
              <a:t>гэсэн</a:t>
            </a:r>
            <a:r>
              <a:rPr lang="en-US" b="1" dirty="0" smtClean="0"/>
              <a:t> </a:t>
            </a:r>
            <a:r>
              <a:rPr lang="en-US" b="1" dirty="0" err="1" smtClean="0"/>
              <a:t>үг</a:t>
            </a:r>
            <a:r>
              <a:rPr lang="en-US" b="1" dirty="0" smtClean="0"/>
              <a:t> </a:t>
            </a:r>
            <a:r>
              <a:rPr lang="en-US" b="1" dirty="0" err="1" smtClean="0"/>
              <a:t>байдаггүй</a:t>
            </a:r>
            <a:r>
              <a:rPr lang="en-US" b="1" dirty="0" smtClean="0"/>
              <a:t> </a:t>
            </a:r>
            <a:r>
              <a:rPr lang="en-US" b="1" dirty="0" err="1" smtClean="0"/>
              <a:t>харин</a:t>
            </a:r>
            <a:r>
              <a:rPr lang="en-US" b="1" dirty="0" smtClean="0"/>
              <a:t> “</a:t>
            </a:r>
            <a:r>
              <a:rPr lang="en-US" b="1" dirty="0" err="1" smtClean="0"/>
              <a:t>Авилга</a:t>
            </a:r>
            <a:r>
              <a:rPr lang="en-US" b="1" dirty="0" smtClean="0"/>
              <a:t>” </a:t>
            </a:r>
            <a:r>
              <a:rPr lang="en-US" b="1" dirty="0" err="1" smtClean="0"/>
              <a:t>гэсэн</a:t>
            </a:r>
            <a:r>
              <a:rPr lang="en-US" b="1" dirty="0" smtClean="0"/>
              <a:t> </a:t>
            </a:r>
            <a:r>
              <a:rPr lang="en-US" b="1" dirty="0" err="1" smtClean="0"/>
              <a:t>үг</a:t>
            </a:r>
            <a:r>
              <a:rPr lang="en-US" b="1" dirty="0" smtClean="0"/>
              <a:t> </a:t>
            </a:r>
            <a:r>
              <a:rPr lang="en-US" b="1" dirty="0" err="1" smtClean="0"/>
              <a:t>ба</a:t>
            </a:r>
            <a:r>
              <a:rPr lang="mn-MN" b="1" dirty="0" smtClean="0"/>
              <a:t>й</a:t>
            </a:r>
            <a:r>
              <a:rPr lang="en-US" b="1" dirty="0" err="1" smtClean="0"/>
              <a:t>сан</a:t>
            </a:r>
            <a:r>
              <a:rPr lang="en-US" b="1" dirty="0" smtClean="0"/>
              <a:t> </a:t>
            </a:r>
            <a:r>
              <a:rPr lang="en-US" b="1" dirty="0" err="1" smtClean="0"/>
              <a:t>ба</a:t>
            </a:r>
            <a:r>
              <a:rPr lang="en-US" b="1" dirty="0" smtClean="0"/>
              <a:t> </a:t>
            </a:r>
            <a:r>
              <a:rPr lang="en-US" b="1" dirty="0" err="1" smtClean="0"/>
              <a:t>энэ</a:t>
            </a:r>
            <a:r>
              <a:rPr lang="en-US" b="1" dirty="0" smtClean="0"/>
              <a:t> </a:t>
            </a:r>
            <a:r>
              <a:rPr lang="en-US" b="1" dirty="0" err="1" smtClean="0"/>
              <a:t>үг</a:t>
            </a:r>
            <a:r>
              <a:rPr lang="en-US" b="1" dirty="0" smtClean="0"/>
              <a:t> </a:t>
            </a:r>
            <a:r>
              <a:rPr lang="en-US" b="1" dirty="0" err="1" smtClean="0"/>
              <a:t>нь</a:t>
            </a:r>
            <a:r>
              <a:rPr lang="en-US" b="1" dirty="0" smtClean="0"/>
              <a:t> “</a:t>
            </a:r>
            <a:r>
              <a:rPr lang="en-US" b="1" dirty="0" err="1" smtClean="0"/>
              <a:t>ёсон</a:t>
            </a:r>
            <a:r>
              <a:rPr lang="en-US" b="1" dirty="0" smtClean="0"/>
              <a:t> </a:t>
            </a:r>
            <a:r>
              <a:rPr lang="en-US" b="1" dirty="0" err="1" smtClean="0"/>
              <a:t>бусаар</a:t>
            </a:r>
            <a:r>
              <a:rPr lang="en-US" b="1" dirty="0" smtClean="0"/>
              <a:t> </a:t>
            </a:r>
            <a:r>
              <a:rPr lang="en-US" b="1" dirty="0" err="1" smtClean="0"/>
              <a:t>шунаж</a:t>
            </a:r>
            <a:r>
              <a:rPr lang="en-US" b="1" dirty="0" smtClean="0"/>
              <a:t> </a:t>
            </a:r>
            <a:r>
              <a:rPr lang="en-US" b="1" dirty="0" err="1" smtClean="0"/>
              <a:t>авсан</a:t>
            </a:r>
            <a:r>
              <a:rPr lang="en-US" b="1" dirty="0" smtClean="0"/>
              <a:t> </a:t>
            </a:r>
            <a:r>
              <a:rPr lang="en-US" b="1" dirty="0" err="1" smtClean="0"/>
              <a:t>эд</a:t>
            </a:r>
            <a:r>
              <a:rPr lang="en-US" b="1" dirty="0" smtClean="0"/>
              <a:t> </a:t>
            </a:r>
            <a:r>
              <a:rPr lang="en-US" b="1" dirty="0" err="1" smtClean="0"/>
              <a:t>юм</a:t>
            </a:r>
            <a:r>
              <a:rPr lang="en-US" b="1" dirty="0" smtClean="0"/>
              <a:t>” </a:t>
            </a:r>
            <a:r>
              <a:rPr lang="en-US" b="1" dirty="0" err="1" smtClean="0"/>
              <a:t>хэмээх</a:t>
            </a:r>
            <a:r>
              <a:rPr lang="en-US" b="1" dirty="0" smtClean="0"/>
              <a:t> </a:t>
            </a:r>
            <a:r>
              <a:rPr lang="en-US" b="1" dirty="0" err="1" smtClean="0"/>
              <a:t>тайлбартай</a:t>
            </a:r>
            <a:r>
              <a:rPr lang="en-US" b="1" dirty="0" smtClean="0"/>
              <a:t> </a:t>
            </a:r>
            <a:r>
              <a:rPr lang="en-US" b="1" dirty="0" err="1" smtClean="0"/>
              <a:t>байдаг</a:t>
            </a:r>
            <a:r>
              <a:rPr lang="en-US" b="1" dirty="0" smtClean="0"/>
              <a:t> </a:t>
            </a:r>
            <a:r>
              <a:rPr lang="en-US" b="1" dirty="0" err="1" smtClean="0"/>
              <a:t>юм</a:t>
            </a:r>
            <a:r>
              <a:rPr lang="en-US" b="1" dirty="0" smtClean="0"/>
              <a:t> </a:t>
            </a:r>
            <a:r>
              <a:rPr lang="en-US" b="1" dirty="0" err="1" smtClean="0"/>
              <a:t>байна</a:t>
            </a:r>
            <a:r>
              <a:rPr lang="en-US" b="1" dirty="0" smtClean="0"/>
              <a:t>. </a:t>
            </a:r>
            <a:r>
              <a:rPr lang="en-US" b="1" dirty="0" err="1" smtClean="0"/>
              <a:t>Харин</a:t>
            </a:r>
            <a:r>
              <a:rPr lang="en-US" b="1" dirty="0" smtClean="0"/>
              <a:t> 2006 </a:t>
            </a:r>
            <a:r>
              <a:rPr lang="en-US" b="1" dirty="0" err="1" smtClean="0"/>
              <a:t>онд</a:t>
            </a:r>
            <a:r>
              <a:rPr lang="en-US" b="1" dirty="0" smtClean="0"/>
              <a:t> </a:t>
            </a:r>
            <a:r>
              <a:rPr lang="en-US" b="1" dirty="0" err="1" smtClean="0"/>
              <a:t>батлагдсан</a:t>
            </a:r>
            <a:r>
              <a:rPr lang="en-US" b="1" dirty="0" smtClean="0"/>
              <a:t> </a:t>
            </a:r>
            <a:r>
              <a:rPr lang="en-US" b="1" dirty="0" err="1" smtClean="0"/>
              <a:t>Авилгын</a:t>
            </a:r>
            <a:r>
              <a:rPr lang="en-US" b="1" dirty="0" smtClean="0"/>
              <a:t> </a:t>
            </a:r>
            <a:r>
              <a:rPr lang="en-US" b="1" dirty="0" err="1" smtClean="0"/>
              <a:t>эсрэг</a:t>
            </a:r>
            <a:r>
              <a:rPr lang="en-US" b="1" dirty="0" smtClean="0"/>
              <a:t> </a:t>
            </a:r>
            <a:r>
              <a:rPr lang="en-US" b="1" dirty="0" err="1" smtClean="0"/>
              <a:t>Монгол</a:t>
            </a:r>
            <a:r>
              <a:rPr lang="en-US" b="1" dirty="0" smtClean="0"/>
              <a:t> </a:t>
            </a:r>
            <a:r>
              <a:rPr lang="en-US" b="1" dirty="0" err="1" smtClean="0"/>
              <a:t>Улсын</a:t>
            </a:r>
            <a:r>
              <a:rPr lang="en-US" b="1" dirty="0" smtClean="0"/>
              <a:t> </a:t>
            </a:r>
            <a:r>
              <a:rPr lang="en-US" b="1" dirty="0" err="1" smtClean="0"/>
              <a:t>хуульд</a:t>
            </a:r>
            <a:r>
              <a:rPr lang="en-US" b="1" dirty="0" smtClean="0"/>
              <a:t> “</a:t>
            </a:r>
            <a:r>
              <a:rPr lang="en-US" b="1" dirty="0" err="1" smtClean="0"/>
              <a:t>Авилга</a:t>
            </a:r>
            <a:r>
              <a:rPr lang="en-US" b="1" dirty="0" smtClean="0"/>
              <a:t>” </a:t>
            </a:r>
            <a:r>
              <a:rPr lang="en-US" b="1" dirty="0" err="1" smtClean="0"/>
              <a:t>гэдгийг</a:t>
            </a:r>
            <a:r>
              <a:rPr lang="en-US" b="1" dirty="0" smtClean="0"/>
              <a:t> </a:t>
            </a:r>
            <a:r>
              <a:rPr lang="en-US" b="1" dirty="0" err="1" smtClean="0"/>
              <a:t>төрийн</a:t>
            </a:r>
            <a:r>
              <a:rPr lang="en-US" b="1" dirty="0" smtClean="0"/>
              <a:t> </a:t>
            </a:r>
            <a:r>
              <a:rPr lang="en-US" b="1" dirty="0" err="1" smtClean="0"/>
              <a:t>албан</a:t>
            </a:r>
            <a:r>
              <a:rPr lang="en-US" b="1" dirty="0" smtClean="0"/>
              <a:t> </a:t>
            </a:r>
            <a:r>
              <a:rPr lang="en-US" b="1" dirty="0" err="1" smtClean="0"/>
              <a:t>тушаалтан</a:t>
            </a:r>
            <a:r>
              <a:rPr lang="en-US" b="1" dirty="0" smtClean="0"/>
              <a:t> </a:t>
            </a:r>
            <a:r>
              <a:rPr lang="en-US" b="1" dirty="0" err="1" smtClean="0"/>
              <a:t>эрх</a:t>
            </a:r>
            <a:r>
              <a:rPr lang="en-US" b="1" dirty="0" smtClean="0"/>
              <a:t> </a:t>
            </a:r>
            <a:r>
              <a:rPr lang="en-US" b="1" dirty="0" err="1" smtClean="0"/>
              <a:t>мэдлээ</a:t>
            </a:r>
            <a:r>
              <a:rPr lang="en-US" b="1" dirty="0" smtClean="0"/>
              <a:t> </a:t>
            </a:r>
            <a:r>
              <a:rPr lang="en-US" b="1" dirty="0" err="1" smtClean="0"/>
              <a:t>хувийн</a:t>
            </a:r>
            <a:r>
              <a:rPr lang="en-US" b="1" dirty="0" smtClean="0"/>
              <a:t> </a:t>
            </a:r>
            <a:r>
              <a:rPr lang="en-US" b="1" dirty="0" err="1" smtClean="0"/>
              <a:t>ашиг</a:t>
            </a:r>
            <a:r>
              <a:rPr lang="en-US" b="1" dirty="0" smtClean="0"/>
              <a:t> </a:t>
            </a:r>
            <a:r>
              <a:rPr lang="en-US" b="1" dirty="0" err="1" smtClean="0"/>
              <a:t>хонжоо</a:t>
            </a:r>
            <a:r>
              <a:rPr lang="en-US" b="1" dirty="0" smtClean="0"/>
              <a:t> </a:t>
            </a:r>
            <a:r>
              <a:rPr lang="en-US" b="1" dirty="0" err="1" smtClean="0"/>
              <a:t>олоход</a:t>
            </a:r>
            <a:r>
              <a:rPr lang="en-US" b="1" dirty="0" smtClean="0"/>
              <a:t> </a:t>
            </a:r>
            <a:r>
              <a:rPr lang="en-US" b="1" dirty="0" err="1" smtClean="0"/>
              <a:t>урвуулан</a:t>
            </a:r>
            <a:r>
              <a:rPr lang="en-US" b="1" dirty="0" smtClean="0"/>
              <a:t> </a:t>
            </a:r>
            <a:r>
              <a:rPr lang="en-US" b="1" dirty="0" err="1" smtClean="0"/>
              <a:t>ашиглах</a:t>
            </a:r>
            <a:r>
              <a:rPr lang="en-US" b="1" dirty="0" smtClean="0"/>
              <a:t>, </a:t>
            </a:r>
            <a:r>
              <a:rPr lang="en-US" b="1" dirty="0" err="1" smtClean="0"/>
              <a:t>бусдад</a:t>
            </a:r>
            <a:r>
              <a:rPr lang="en-US" b="1" dirty="0" smtClean="0"/>
              <a:t> </a:t>
            </a:r>
            <a:r>
              <a:rPr lang="en-US" b="1" dirty="0" err="1" smtClean="0"/>
              <a:t>давуу</a:t>
            </a:r>
            <a:r>
              <a:rPr lang="en-US" b="1" dirty="0" smtClean="0"/>
              <a:t> </a:t>
            </a:r>
            <a:r>
              <a:rPr lang="en-US" b="1" dirty="0" err="1" smtClean="0"/>
              <a:t>байдал</a:t>
            </a:r>
            <a:r>
              <a:rPr lang="en-US" b="1" dirty="0" smtClean="0"/>
              <a:t> </a:t>
            </a:r>
            <a:r>
              <a:rPr lang="en-US" b="1" dirty="0" err="1" smtClean="0"/>
              <a:t>олгох</a:t>
            </a:r>
            <a:r>
              <a:rPr lang="en-US" b="1" dirty="0" smtClean="0"/>
              <a:t>, </a:t>
            </a:r>
            <a:r>
              <a:rPr lang="en-US" b="1" dirty="0" err="1" smtClean="0"/>
              <a:t>иргэн</a:t>
            </a:r>
            <a:r>
              <a:rPr lang="en-US" b="1" dirty="0" smtClean="0"/>
              <a:t>, </a:t>
            </a:r>
            <a:r>
              <a:rPr lang="en-US" b="1" dirty="0" err="1" smtClean="0"/>
              <a:t>хуулийн</a:t>
            </a:r>
            <a:r>
              <a:rPr lang="en-US" b="1" dirty="0" smtClean="0"/>
              <a:t> </a:t>
            </a:r>
            <a:r>
              <a:rPr lang="en-US" b="1" dirty="0" err="1" smtClean="0"/>
              <a:t>этгээдээс</a:t>
            </a:r>
            <a:r>
              <a:rPr lang="en-US" b="1" dirty="0" smtClean="0"/>
              <a:t> </a:t>
            </a:r>
            <a:r>
              <a:rPr lang="en-US" b="1" dirty="0" err="1" smtClean="0"/>
              <a:t>тэрхүү</a:t>
            </a:r>
            <a:r>
              <a:rPr lang="en-US" b="1" dirty="0" smtClean="0"/>
              <a:t> </a:t>
            </a:r>
            <a:r>
              <a:rPr lang="en-US" b="1" dirty="0" err="1" smtClean="0"/>
              <a:t>хууль</a:t>
            </a:r>
            <a:r>
              <a:rPr lang="en-US" b="1" dirty="0" smtClean="0"/>
              <a:t> </a:t>
            </a:r>
            <a:r>
              <a:rPr lang="en-US" b="1" dirty="0" err="1" smtClean="0"/>
              <a:t>бус</a:t>
            </a:r>
            <a:r>
              <a:rPr lang="en-US" b="1" dirty="0" smtClean="0"/>
              <a:t> </a:t>
            </a:r>
            <a:r>
              <a:rPr lang="en-US" b="1" dirty="0" err="1" smtClean="0"/>
              <a:t>давуу</a:t>
            </a:r>
            <a:r>
              <a:rPr lang="en-US" b="1" dirty="0" smtClean="0"/>
              <a:t> </a:t>
            </a:r>
            <a:r>
              <a:rPr lang="en-US" b="1" dirty="0" err="1" smtClean="0"/>
              <a:t>байдлыг</a:t>
            </a:r>
            <a:r>
              <a:rPr lang="en-US" b="1" dirty="0" smtClean="0"/>
              <a:t> </a:t>
            </a:r>
            <a:r>
              <a:rPr lang="en-US" b="1" dirty="0" err="1" smtClean="0"/>
              <a:t>олж</a:t>
            </a:r>
            <a:r>
              <a:rPr lang="en-US" b="1" dirty="0" smtClean="0"/>
              <a:t> </a:t>
            </a:r>
            <a:r>
              <a:rPr lang="en-US" b="1" dirty="0" err="1" smtClean="0"/>
              <a:t>авах</a:t>
            </a:r>
            <a:r>
              <a:rPr lang="en-US" b="1" dirty="0" smtClean="0"/>
              <a:t> </a:t>
            </a:r>
            <a:r>
              <a:rPr lang="en-US" b="1" dirty="0" err="1" smtClean="0"/>
              <a:t>үйлдэл</a:t>
            </a:r>
            <a:r>
              <a:rPr lang="en-US" b="1" dirty="0" smtClean="0"/>
              <a:t>, </a:t>
            </a:r>
            <a:r>
              <a:rPr lang="en-US" b="1" dirty="0" err="1" smtClean="0"/>
              <a:t>эс</a:t>
            </a:r>
            <a:r>
              <a:rPr lang="en-US" b="1" dirty="0" smtClean="0"/>
              <a:t> </a:t>
            </a:r>
            <a:r>
              <a:rPr lang="en-US" b="1" dirty="0" err="1" smtClean="0"/>
              <a:t>үйлдэхгүйгээр</a:t>
            </a:r>
            <a:r>
              <a:rPr lang="en-US" b="1" dirty="0" smtClean="0"/>
              <a:t> </a:t>
            </a:r>
            <a:r>
              <a:rPr lang="en-US" b="1" dirty="0" err="1" smtClean="0"/>
              <a:t>илрэх</a:t>
            </a:r>
            <a:r>
              <a:rPr lang="en-US" b="1" dirty="0" smtClean="0"/>
              <a:t> </a:t>
            </a:r>
            <a:r>
              <a:rPr lang="en-US" b="1" dirty="0" err="1" smtClean="0"/>
              <a:t>эрхзүйн</a:t>
            </a:r>
            <a:r>
              <a:rPr lang="en-US" b="1" dirty="0" smtClean="0"/>
              <a:t> </a:t>
            </a:r>
            <a:r>
              <a:rPr lang="en-US" b="1" dirty="0" err="1" smtClean="0"/>
              <a:t>зөрчлийг</a:t>
            </a:r>
            <a:r>
              <a:rPr lang="en-US" b="1" dirty="0" smtClean="0"/>
              <a:t> </a:t>
            </a:r>
            <a:r>
              <a:rPr lang="en-US" b="1" dirty="0" err="1" smtClean="0"/>
              <a:t>хэлнэ</a:t>
            </a:r>
            <a:r>
              <a:rPr lang="en-US" b="1" dirty="0" smtClean="0"/>
              <a:t>.</a:t>
            </a:r>
            <a:endParaRPr lang="en-US" dirty="0" smtClean="0"/>
          </a:p>
          <a:p>
            <a:endParaRPr lang="en-US" dirty="0"/>
          </a:p>
        </p:txBody>
      </p:sp>
    </p:spTree>
  </p:cSld>
  <p:clrMapOvr>
    <a:masterClrMapping/>
  </p:clrMapOvr>
  <p:transition spd="slow">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3600" dirty="0" smtClean="0"/>
              <a:t>Авилга хэрхэн бий болдог вэ?</a:t>
            </a:r>
            <a:endParaRPr lang="en-US" sz="3600" dirty="0"/>
          </a:p>
        </p:txBody>
      </p:sp>
      <p:sp>
        <p:nvSpPr>
          <p:cNvPr id="3" name="Content Placeholder 2"/>
          <p:cNvSpPr>
            <a:spLocks noGrp="1"/>
          </p:cNvSpPr>
          <p:nvPr>
            <p:ph idx="1"/>
          </p:nvPr>
        </p:nvSpPr>
        <p:spPr/>
        <p:txBody>
          <a:bodyPr>
            <a:normAutofit/>
          </a:bodyPr>
          <a:lstStyle/>
          <a:p>
            <a:pPr algn="ctr">
              <a:buNone/>
            </a:pPr>
            <a:r>
              <a:rPr lang="mn-MN" dirty="0" smtClean="0"/>
              <a:t>    </a:t>
            </a:r>
            <a:r>
              <a:rPr lang="en-US" sz="4400" b="1" i="1" dirty="0" err="1" smtClean="0">
                <a:solidFill>
                  <a:srgbClr val="C00000"/>
                </a:solidFill>
              </a:rPr>
              <a:t>Авилга</a:t>
            </a:r>
            <a:r>
              <a:rPr lang="en-US" sz="4400" b="1" i="1" dirty="0" smtClean="0">
                <a:solidFill>
                  <a:srgbClr val="C00000"/>
                </a:solidFill>
              </a:rPr>
              <a:t> </a:t>
            </a:r>
            <a:r>
              <a:rPr lang="en-US" sz="4400" b="1" i="1" dirty="0" err="1" smtClean="0">
                <a:solidFill>
                  <a:srgbClr val="C00000"/>
                </a:solidFill>
              </a:rPr>
              <a:t>нь</a:t>
            </a:r>
            <a:r>
              <a:rPr lang="en-US" sz="4400" b="1" i="1" dirty="0" smtClean="0">
                <a:solidFill>
                  <a:srgbClr val="C00000"/>
                </a:solidFill>
              </a:rPr>
              <a:t> </a:t>
            </a:r>
            <a:r>
              <a:rPr lang="en-US" sz="4400" b="1" i="1" dirty="0" err="1" smtClean="0">
                <a:solidFill>
                  <a:srgbClr val="C00000"/>
                </a:solidFill>
              </a:rPr>
              <a:t>зөвхөн</a:t>
            </a:r>
            <a:r>
              <a:rPr lang="en-US" sz="4400" b="1" i="1" dirty="0" smtClean="0">
                <a:solidFill>
                  <a:srgbClr val="C00000"/>
                </a:solidFill>
              </a:rPr>
              <a:t> </a:t>
            </a:r>
            <a:r>
              <a:rPr lang="en-US" sz="4400" b="1" i="1" dirty="0" err="1" smtClean="0">
                <a:solidFill>
                  <a:srgbClr val="C00000"/>
                </a:solidFill>
              </a:rPr>
              <a:t>ядуу</a:t>
            </a:r>
            <a:r>
              <a:rPr lang="en-US" sz="4400" b="1" i="1" dirty="0" smtClean="0">
                <a:solidFill>
                  <a:srgbClr val="C00000"/>
                </a:solidFill>
              </a:rPr>
              <a:t>, </a:t>
            </a:r>
            <a:r>
              <a:rPr lang="en-US" sz="4400" b="1" i="1" dirty="0" err="1" smtClean="0">
                <a:solidFill>
                  <a:srgbClr val="C00000"/>
                </a:solidFill>
              </a:rPr>
              <a:t>буурай</a:t>
            </a:r>
            <a:r>
              <a:rPr lang="en-US" sz="4400" b="1" i="1" dirty="0" smtClean="0">
                <a:solidFill>
                  <a:srgbClr val="C00000"/>
                </a:solidFill>
              </a:rPr>
              <a:t> </a:t>
            </a:r>
            <a:r>
              <a:rPr lang="en-US" sz="4400" b="1" i="1" dirty="0" err="1" smtClean="0">
                <a:solidFill>
                  <a:srgbClr val="C00000"/>
                </a:solidFill>
              </a:rPr>
              <a:t>хөгжилтэй</a:t>
            </a:r>
            <a:r>
              <a:rPr lang="en-US" sz="4400" b="1" i="1" dirty="0" smtClean="0">
                <a:solidFill>
                  <a:srgbClr val="C00000"/>
                </a:solidFill>
              </a:rPr>
              <a:t> </a:t>
            </a:r>
            <a:r>
              <a:rPr lang="en-US" sz="4400" b="1" i="1" dirty="0" err="1" smtClean="0">
                <a:solidFill>
                  <a:srgbClr val="C00000"/>
                </a:solidFill>
              </a:rPr>
              <a:t>улс</a:t>
            </a:r>
            <a:r>
              <a:rPr lang="en-US" sz="4400" b="1" i="1" dirty="0" smtClean="0">
                <a:solidFill>
                  <a:srgbClr val="C00000"/>
                </a:solidFill>
              </a:rPr>
              <a:t> </a:t>
            </a:r>
            <a:r>
              <a:rPr lang="en-US" sz="4400" b="1" i="1" dirty="0" err="1" smtClean="0">
                <a:solidFill>
                  <a:srgbClr val="C00000"/>
                </a:solidFill>
              </a:rPr>
              <a:t>оронд</a:t>
            </a:r>
            <a:r>
              <a:rPr lang="en-US" sz="4400" b="1" i="1" dirty="0" smtClean="0">
                <a:solidFill>
                  <a:srgbClr val="C00000"/>
                </a:solidFill>
              </a:rPr>
              <a:t> </a:t>
            </a:r>
            <a:r>
              <a:rPr lang="en-US" sz="4400" b="1" i="1" dirty="0" err="1" smtClean="0">
                <a:solidFill>
                  <a:srgbClr val="C00000"/>
                </a:solidFill>
              </a:rPr>
              <a:t>гардаг</a:t>
            </a:r>
            <a:r>
              <a:rPr lang="en-US" sz="4400" b="1" i="1" dirty="0" smtClean="0">
                <a:solidFill>
                  <a:srgbClr val="C00000"/>
                </a:solidFill>
              </a:rPr>
              <a:t> </a:t>
            </a:r>
            <a:r>
              <a:rPr lang="en-US" sz="4400" b="1" i="1" dirty="0" err="1" smtClean="0">
                <a:solidFill>
                  <a:srgbClr val="C00000"/>
                </a:solidFill>
              </a:rPr>
              <a:t>биш</a:t>
            </a:r>
            <a:r>
              <a:rPr lang="en-US" sz="4400" b="1" i="1" dirty="0" smtClean="0">
                <a:solidFill>
                  <a:srgbClr val="C00000"/>
                </a:solidFill>
              </a:rPr>
              <a:t>, </a:t>
            </a:r>
            <a:r>
              <a:rPr lang="en-US" sz="4400" b="1" i="1" dirty="0" err="1" smtClean="0">
                <a:solidFill>
                  <a:srgbClr val="C00000"/>
                </a:solidFill>
              </a:rPr>
              <a:t>харин</a:t>
            </a:r>
            <a:r>
              <a:rPr lang="en-US" sz="4400" b="1" i="1" dirty="0" smtClean="0">
                <a:solidFill>
                  <a:srgbClr val="C00000"/>
                </a:solidFill>
              </a:rPr>
              <a:t> </a:t>
            </a:r>
            <a:r>
              <a:rPr lang="en-US" sz="4400" b="1" i="1" dirty="0" err="1" smtClean="0">
                <a:solidFill>
                  <a:srgbClr val="C00000"/>
                </a:solidFill>
              </a:rPr>
              <a:t>ийм</a:t>
            </a:r>
            <a:r>
              <a:rPr lang="en-US" sz="4400" b="1" i="1" dirty="0" smtClean="0">
                <a:solidFill>
                  <a:srgbClr val="C00000"/>
                </a:solidFill>
              </a:rPr>
              <a:t> </a:t>
            </a:r>
            <a:r>
              <a:rPr lang="en-US" sz="4400" b="1" i="1" dirty="0" err="1" smtClean="0">
                <a:solidFill>
                  <a:srgbClr val="C00000"/>
                </a:solidFill>
              </a:rPr>
              <a:t>улсуудад</a:t>
            </a:r>
            <a:r>
              <a:rPr lang="en-US" sz="4400" b="1" i="1" dirty="0" smtClean="0">
                <a:solidFill>
                  <a:srgbClr val="C00000"/>
                </a:solidFill>
              </a:rPr>
              <a:t> </a:t>
            </a:r>
            <a:r>
              <a:rPr lang="en-US" sz="4400" b="1" i="1" dirty="0" err="1" smtClean="0">
                <a:solidFill>
                  <a:srgbClr val="C00000"/>
                </a:solidFill>
              </a:rPr>
              <a:t>гарах</a:t>
            </a:r>
            <a:r>
              <a:rPr lang="en-US" sz="4400" b="1" i="1" dirty="0" smtClean="0">
                <a:solidFill>
                  <a:srgbClr val="C00000"/>
                </a:solidFill>
              </a:rPr>
              <a:t> </a:t>
            </a:r>
            <a:r>
              <a:rPr lang="en-US" sz="4400" b="1" i="1" dirty="0" err="1" smtClean="0">
                <a:solidFill>
                  <a:srgbClr val="C00000"/>
                </a:solidFill>
              </a:rPr>
              <a:t>боломж</a:t>
            </a:r>
            <a:r>
              <a:rPr lang="en-US" sz="4400" b="1" i="1" dirty="0" smtClean="0">
                <a:solidFill>
                  <a:srgbClr val="C00000"/>
                </a:solidFill>
              </a:rPr>
              <a:t> </a:t>
            </a:r>
            <a:r>
              <a:rPr lang="en-US" sz="4400" b="1" i="1" dirty="0" err="1" smtClean="0">
                <a:solidFill>
                  <a:srgbClr val="C00000"/>
                </a:solidFill>
              </a:rPr>
              <a:t>илүү</a:t>
            </a:r>
            <a:r>
              <a:rPr lang="en-US" sz="4400" b="1" i="1" dirty="0" smtClean="0">
                <a:solidFill>
                  <a:srgbClr val="C00000"/>
                </a:solidFill>
              </a:rPr>
              <a:t> </a:t>
            </a:r>
            <a:r>
              <a:rPr lang="en-US" sz="4400" b="1" i="1" dirty="0" err="1" smtClean="0">
                <a:solidFill>
                  <a:srgbClr val="C00000"/>
                </a:solidFill>
              </a:rPr>
              <a:t>өндөр</a:t>
            </a:r>
            <a:r>
              <a:rPr lang="en-US" sz="4400" b="1" i="1" dirty="0" smtClean="0">
                <a:solidFill>
                  <a:srgbClr val="C00000"/>
                </a:solidFill>
              </a:rPr>
              <a:t> </a:t>
            </a:r>
            <a:r>
              <a:rPr lang="en-US" sz="4400" b="1" i="1" dirty="0" err="1" smtClean="0">
                <a:solidFill>
                  <a:srgbClr val="C00000"/>
                </a:solidFill>
              </a:rPr>
              <a:t>байдаг</a:t>
            </a:r>
            <a:r>
              <a:rPr lang="en-US" sz="4400" b="1" i="1" dirty="0" smtClean="0">
                <a:solidFill>
                  <a:srgbClr val="C00000"/>
                </a:solidFill>
              </a:rPr>
              <a:t>.</a:t>
            </a:r>
          </a:p>
        </p:txBody>
      </p:sp>
    </p:spTree>
  </p:cSld>
  <p:clrMapOvr>
    <a:masterClrMapping/>
  </p:clrMapOvr>
  <p:transition spd="slow">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518432"/>
          </a:xfrm>
        </p:spPr>
        <p:txBody>
          <a:bodyPr>
            <a:normAutofit fontScale="90000"/>
          </a:bodyPr>
          <a:lstStyle/>
          <a:p>
            <a:r>
              <a:rPr lang="en-US" b="1" dirty="0" err="1" smtClean="0"/>
              <a:t>Авилга</a:t>
            </a:r>
            <a:r>
              <a:rPr lang="en-US" b="1" dirty="0" smtClean="0"/>
              <a:t> </a:t>
            </a:r>
            <a:r>
              <a:rPr lang="en-US" b="1" dirty="0" err="1" smtClean="0"/>
              <a:t>олон</a:t>
            </a:r>
            <a:r>
              <a:rPr lang="en-US" b="1" dirty="0" smtClean="0"/>
              <a:t> </a:t>
            </a:r>
            <a:r>
              <a:rPr lang="en-US" b="1" dirty="0" err="1" smtClean="0"/>
              <a:t>шалтгааны</a:t>
            </a:r>
            <a:r>
              <a:rPr lang="en-US" b="1" dirty="0" smtClean="0"/>
              <a:t> </a:t>
            </a:r>
            <a:r>
              <a:rPr lang="en-US" b="1" dirty="0" err="1" smtClean="0"/>
              <a:t>улмаас</a:t>
            </a:r>
            <a:r>
              <a:rPr lang="en-US" b="1" dirty="0" smtClean="0"/>
              <a:t> </a:t>
            </a:r>
            <a:r>
              <a:rPr lang="en-US" b="1" dirty="0" err="1" smtClean="0"/>
              <a:t>нийгэмд</a:t>
            </a:r>
            <a:r>
              <a:rPr lang="en-US" b="1" dirty="0" smtClean="0"/>
              <a:t> </a:t>
            </a:r>
            <a:r>
              <a:rPr lang="en-US" b="1" dirty="0" err="1" smtClean="0"/>
              <a:t>үүсдэг</a:t>
            </a:r>
            <a:r>
              <a:rPr lang="en-US" b="1" dirty="0" smtClean="0"/>
              <a:t>. </a:t>
            </a:r>
            <a:r>
              <a:rPr lang="en-US" b="1" dirty="0" err="1" smtClean="0"/>
              <a:t>Тухайлбал</a:t>
            </a:r>
            <a:r>
              <a:rPr lang="en-US" b="1" dirty="0" smtClean="0"/>
              <a:t>:</a:t>
            </a:r>
            <a:endParaRPr lang="en-US" dirty="0" smtClean="0"/>
          </a:p>
        </p:txBody>
      </p:sp>
      <p:sp>
        <p:nvSpPr>
          <p:cNvPr id="3" name="Content Placeholder 2"/>
          <p:cNvSpPr>
            <a:spLocks noGrp="1"/>
          </p:cNvSpPr>
          <p:nvPr>
            <p:ph idx="1"/>
          </p:nvPr>
        </p:nvSpPr>
        <p:spPr/>
        <p:txBody>
          <a:bodyPr>
            <a:normAutofit fontScale="85000" lnSpcReduction="10000"/>
          </a:bodyPr>
          <a:lstStyle/>
          <a:p>
            <a:pPr>
              <a:buNone/>
            </a:pPr>
            <a:endParaRPr lang="en-US" dirty="0" smtClean="0"/>
          </a:p>
          <a:p>
            <a:pPr lvl="0"/>
            <a:r>
              <a:rPr lang="en-US" dirty="0" err="1" smtClean="0"/>
              <a:t>Төр</a:t>
            </a:r>
            <a:r>
              <a:rPr lang="en-US" dirty="0" smtClean="0"/>
              <a:t>, </a:t>
            </a:r>
            <a:r>
              <a:rPr lang="en-US" dirty="0" err="1" smtClean="0"/>
              <a:t>захиргааны</a:t>
            </a:r>
            <a:r>
              <a:rPr lang="en-US" dirty="0" smtClean="0"/>
              <a:t> </a:t>
            </a:r>
            <a:r>
              <a:rPr lang="en-US" dirty="0" err="1" smtClean="0"/>
              <a:t>байгууллагын</a:t>
            </a:r>
            <a:r>
              <a:rPr lang="en-US" dirty="0" smtClean="0"/>
              <a:t> </a:t>
            </a:r>
            <a:r>
              <a:rPr lang="en-US" dirty="0" err="1" smtClean="0"/>
              <a:t>хүнд</a:t>
            </a:r>
            <a:r>
              <a:rPr lang="en-US" dirty="0" smtClean="0"/>
              <a:t> </a:t>
            </a:r>
            <a:r>
              <a:rPr lang="en-US" dirty="0" err="1" smtClean="0"/>
              <a:t>суртал</a:t>
            </a:r>
            <a:r>
              <a:rPr lang="en-US" dirty="0" smtClean="0"/>
              <a:t>, </a:t>
            </a:r>
            <a:r>
              <a:rPr lang="en-US" dirty="0" err="1" smtClean="0"/>
              <a:t>олон</a:t>
            </a:r>
            <a:r>
              <a:rPr lang="en-US" dirty="0" smtClean="0"/>
              <a:t> </a:t>
            </a:r>
            <a:r>
              <a:rPr lang="en-US" dirty="0" err="1" smtClean="0"/>
              <a:t>шат</a:t>
            </a:r>
            <a:r>
              <a:rPr lang="en-US" dirty="0" smtClean="0"/>
              <a:t> </a:t>
            </a:r>
            <a:r>
              <a:rPr lang="en-US" dirty="0" err="1" smtClean="0"/>
              <a:t>дамжлага</a:t>
            </a:r>
            <a:endParaRPr lang="en-US" dirty="0" smtClean="0"/>
          </a:p>
          <a:p>
            <a:pPr lvl="0"/>
            <a:r>
              <a:rPr lang="en-US" dirty="0" err="1" smtClean="0"/>
              <a:t>Төрийн</a:t>
            </a:r>
            <a:r>
              <a:rPr lang="en-US" dirty="0" smtClean="0"/>
              <a:t> </a:t>
            </a:r>
            <a:r>
              <a:rPr lang="en-US" dirty="0" err="1" smtClean="0"/>
              <a:t>аль</a:t>
            </a:r>
            <a:r>
              <a:rPr lang="en-US" dirty="0" smtClean="0"/>
              <a:t> </a:t>
            </a:r>
            <a:r>
              <a:rPr lang="en-US" dirty="0" err="1" smtClean="0"/>
              <a:t>шатны</a:t>
            </a:r>
            <a:r>
              <a:rPr lang="en-US" dirty="0" smtClean="0"/>
              <a:t> </a:t>
            </a:r>
            <a:r>
              <a:rPr lang="en-US" dirty="0" err="1" smtClean="0"/>
              <a:t>байгууллагын</a:t>
            </a:r>
            <a:r>
              <a:rPr lang="en-US" dirty="0" smtClean="0"/>
              <a:t> </a:t>
            </a:r>
            <a:r>
              <a:rPr lang="en-US" dirty="0" err="1" smtClean="0"/>
              <a:t>үйл</a:t>
            </a:r>
            <a:r>
              <a:rPr lang="en-US" dirty="0" smtClean="0"/>
              <a:t> </a:t>
            </a:r>
            <a:r>
              <a:rPr lang="en-US" dirty="0" err="1" smtClean="0"/>
              <a:t>ажиллагааны</a:t>
            </a:r>
            <a:r>
              <a:rPr lang="en-US" dirty="0" smtClean="0"/>
              <a:t> </a:t>
            </a:r>
            <a:r>
              <a:rPr lang="en-US" dirty="0" err="1" smtClean="0"/>
              <a:t>ил</a:t>
            </a:r>
            <a:r>
              <a:rPr lang="en-US" dirty="0" smtClean="0"/>
              <a:t> </a:t>
            </a:r>
            <a:r>
              <a:rPr lang="en-US" dirty="0" err="1" smtClean="0"/>
              <a:t>тод</a:t>
            </a:r>
            <a:r>
              <a:rPr lang="en-US" dirty="0" smtClean="0"/>
              <a:t>, </a:t>
            </a:r>
            <a:r>
              <a:rPr lang="en-US" dirty="0" err="1" smtClean="0"/>
              <a:t>нээлттэй</a:t>
            </a:r>
            <a:r>
              <a:rPr lang="en-US" dirty="0" smtClean="0"/>
              <a:t> </a:t>
            </a:r>
            <a:r>
              <a:rPr lang="en-US" dirty="0" err="1" smtClean="0"/>
              <a:t>бус</a:t>
            </a:r>
            <a:r>
              <a:rPr lang="en-US" dirty="0" smtClean="0"/>
              <a:t> </a:t>
            </a:r>
            <a:r>
              <a:rPr lang="en-US" dirty="0" err="1" smtClean="0"/>
              <a:t>байдлаас</a:t>
            </a:r>
            <a:endParaRPr lang="en-US" dirty="0" smtClean="0"/>
          </a:p>
          <a:p>
            <a:pPr lvl="0"/>
            <a:r>
              <a:rPr lang="en-US" dirty="0" err="1" smtClean="0"/>
              <a:t>Ойлгомжгүй</a:t>
            </a:r>
            <a:r>
              <a:rPr lang="en-US" dirty="0" smtClean="0"/>
              <a:t> </a:t>
            </a:r>
            <a:r>
              <a:rPr lang="en-US" dirty="0" err="1" smtClean="0"/>
              <a:t>хууль</a:t>
            </a:r>
            <a:r>
              <a:rPr lang="en-US" dirty="0" smtClean="0"/>
              <a:t>, </a:t>
            </a:r>
            <a:r>
              <a:rPr lang="en-US" dirty="0" err="1" smtClean="0"/>
              <a:t>дүрэм</a:t>
            </a:r>
            <a:r>
              <a:rPr lang="en-US" dirty="0" smtClean="0"/>
              <a:t>, </a:t>
            </a:r>
            <a:r>
              <a:rPr lang="en-US" dirty="0" err="1" smtClean="0"/>
              <a:t>журмаас</a:t>
            </a:r>
            <a:endParaRPr lang="en-US" dirty="0" smtClean="0"/>
          </a:p>
          <a:p>
            <a:pPr lvl="0"/>
            <a:r>
              <a:rPr lang="en-US" dirty="0" err="1" smtClean="0"/>
              <a:t>Цалин</a:t>
            </a:r>
            <a:r>
              <a:rPr lang="en-US" dirty="0" smtClean="0"/>
              <a:t> </a:t>
            </a:r>
            <a:r>
              <a:rPr lang="en-US" dirty="0" err="1" smtClean="0"/>
              <a:t>хөлс</a:t>
            </a:r>
            <a:r>
              <a:rPr lang="en-US" dirty="0" smtClean="0"/>
              <a:t> </a:t>
            </a:r>
            <a:r>
              <a:rPr lang="en-US" dirty="0" err="1" smtClean="0"/>
              <a:t>бага</a:t>
            </a:r>
            <a:r>
              <a:rPr lang="en-US" dirty="0" smtClean="0"/>
              <a:t>, </a:t>
            </a:r>
            <a:r>
              <a:rPr lang="en-US" dirty="0" err="1" smtClean="0"/>
              <a:t>амьжиргааны</a:t>
            </a:r>
            <a:r>
              <a:rPr lang="en-US" dirty="0" smtClean="0"/>
              <a:t> </a:t>
            </a:r>
            <a:r>
              <a:rPr lang="en-US" dirty="0" err="1" smtClean="0"/>
              <a:t>өртөг</a:t>
            </a:r>
            <a:r>
              <a:rPr lang="en-US" dirty="0" smtClean="0"/>
              <a:t> </a:t>
            </a:r>
            <a:r>
              <a:rPr lang="en-US" dirty="0" err="1" smtClean="0"/>
              <a:t>өндөр</a:t>
            </a:r>
            <a:r>
              <a:rPr lang="en-US" dirty="0" smtClean="0"/>
              <a:t>, </a:t>
            </a:r>
            <a:r>
              <a:rPr lang="en-US" dirty="0" err="1" smtClean="0"/>
              <a:t>ядуурал</a:t>
            </a:r>
            <a:r>
              <a:rPr lang="en-US" dirty="0" smtClean="0"/>
              <a:t>, </a:t>
            </a:r>
            <a:r>
              <a:rPr lang="en-US" dirty="0" err="1" smtClean="0"/>
              <a:t>төрийн</a:t>
            </a:r>
            <a:r>
              <a:rPr lang="en-US" dirty="0" smtClean="0"/>
              <a:t> </a:t>
            </a:r>
            <a:r>
              <a:rPr lang="en-US" dirty="0" err="1" smtClean="0"/>
              <a:t>албаны</a:t>
            </a:r>
            <a:r>
              <a:rPr lang="en-US" dirty="0" smtClean="0"/>
              <a:t> </a:t>
            </a:r>
            <a:r>
              <a:rPr lang="en-US" dirty="0" err="1" smtClean="0"/>
              <a:t>ёс</a:t>
            </a:r>
            <a:r>
              <a:rPr lang="en-US" dirty="0" smtClean="0"/>
              <a:t> </a:t>
            </a:r>
            <a:r>
              <a:rPr lang="en-US" dirty="0" err="1" smtClean="0"/>
              <a:t>зүйн</a:t>
            </a:r>
            <a:r>
              <a:rPr lang="en-US" dirty="0" smtClean="0"/>
              <a:t> </a:t>
            </a:r>
            <a:r>
              <a:rPr lang="en-US" dirty="0" err="1" smtClean="0"/>
              <a:t>доройтол</a:t>
            </a:r>
            <a:endParaRPr lang="en-US" dirty="0" smtClean="0"/>
          </a:p>
          <a:p>
            <a:pPr lvl="0"/>
            <a:r>
              <a:rPr lang="en-US" dirty="0" err="1" smtClean="0"/>
              <a:t>Шийдвэр</a:t>
            </a:r>
            <a:r>
              <a:rPr lang="en-US" dirty="0" smtClean="0"/>
              <a:t> </a:t>
            </a:r>
            <a:r>
              <a:rPr lang="en-US" dirty="0" err="1" smtClean="0"/>
              <a:t>гаргахад</a:t>
            </a:r>
            <a:r>
              <a:rPr lang="en-US" dirty="0" smtClean="0"/>
              <a:t> </a:t>
            </a:r>
            <a:r>
              <a:rPr lang="en-US" dirty="0" err="1" smtClean="0"/>
              <a:t>албан</a:t>
            </a:r>
            <a:r>
              <a:rPr lang="en-US" dirty="0" smtClean="0"/>
              <a:t> </a:t>
            </a:r>
            <a:r>
              <a:rPr lang="en-US" dirty="0" err="1" smtClean="0"/>
              <a:t>тушаалтны</a:t>
            </a:r>
            <a:r>
              <a:rPr lang="en-US" dirty="0" smtClean="0"/>
              <a:t> </a:t>
            </a:r>
            <a:r>
              <a:rPr lang="en-US" dirty="0" err="1" smtClean="0"/>
              <a:t>хувийн</a:t>
            </a:r>
            <a:r>
              <a:rPr lang="en-US" dirty="0" smtClean="0"/>
              <a:t> </a:t>
            </a:r>
            <a:r>
              <a:rPr lang="en-US" dirty="0" err="1" smtClean="0"/>
              <a:t>үзэл</a:t>
            </a:r>
            <a:r>
              <a:rPr lang="en-US" dirty="0" smtClean="0"/>
              <a:t> </a:t>
            </a:r>
            <a:r>
              <a:rPr lang="en-US" dirty="0" err="1" smtClean="0"/>
              <a:t>бодол</a:t>
            </a:r>
            <a:r>
              <a:rPr lang="en-US" dirty="0" smtClean="0"/>
              <a:t>, </a:t>
            </a:r>
            <a:r>
              <a:rPr lang="en-US" dirty="0" err="1" smtClean="0"/>
              <a:t>нөлөөлөх</a:t>
            </a:r>
            <a:r>
              <a:rPr lang="en-US" dirty="0" smtClean="0"/>
              <a:t> </a:t>
            </a:r>
            <a:r>
              <a:rPr lang="en-US" dirty="0" err="1" smtClean="0"/>
              <a:t>орон</a:t>
            </a:r>
            <a:r>
              <a:rPr lang="en-US" dirty="0" smtClean="0"/>
              <a:t> </a:t>
            </a:r>
            <a:r>
              <a:rPr lang="en-US" dirty="0" err="1" smtClean="0"/>
              <a:t>зай</a:t>
            </a:r>
            <a:r>
              <a:rPr lang="en-US" dirty="0" smtClean="0"/>
              <a:t> </a:t>
            </a:r>
            <a:r>
              <a:rPr lang="en-US" dirty="0" err="1" smtClean="0"/>
              <a:t>их</a:t>
            </a:r>
            <a:r>
              <a:rPr lang="en-US" dirty="0" smtClean="0"/>
              <a:t> </a:t>
            </a:r>
            <a:r>
              <a:rPr lang="en-US" dirty="0" err="1" smtClean="0"/>
              <a:t>гэх</a:t>
            </a:r>
            <a:r>
              <a:rPr lang="en-US" dirty="0" smtClean="0"/>
              <a:t> </a:t>
            </a:r>
            <a:r>
              <a:rPr lang="en-US" dirty="0" err="1" smtClean="0"/>
              <a:t>мэтээр</a:t>
            </a:r>
            <a:r>
              <a:rPr lang="en-US" dirty="0" smtClean="0"/>
              <a:t> </a:t>
            </a:r>
            <a:r>
              <a:rPr lang="en-US" dirty="0" err="1" smtClean="0"/>
              <a:t>нэрлэж</a:t>
            </a:r>
            <a:r>
              <a:rPr lang="en-US" dirty="0" smtClean="0"/>
              <a:t> </a:t>
            </a:r>
            <a:r>
              <a:rPr lang="en-US" dirty="0" err="1" smtClean="0"/>
              <a:t>болно</a:t>
            </a:r>
            <a:r>
              <a:rPr lang="en-US" dirty="0" smtClean="0"/>
              <a:t>.</a:t>
            </a:r>
          </a:p>
          <a:p>
            <a:endParaRPr lang="en-US" dirty="0"/>
          </a:p>
        </p:txBody>
      </p:sp>
    </p:spTree>
  </p:cSld>
  <p:clrMapOvr>
    <a:masterClrMapping/>
  </p:clrMapOvr>
  <p:transition spd="slow">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338"/>
            <a:ext cx="8229600" cy="1399032"/>
          </a:xfrm>
        </p:spPr>
        <p:txBody>
          <a:bodyPr>
            <a:normAutofit/>
          </a:bodyPr>
          <a:lstStyle/>
          <a:p>
            <a:r>
              <a:rPr lang="en-US" sz="2800" b="1" dirty="0" err="1" smtClean="0"/>
              <a:t>Авилгын</a:t>
            </a:r>
            <a:r>
              <a:rPr lang="en-US" sz="2800" b="1" dirty="0" smtClean="0"/>
              <a:t> </a:t>
            </a:r>
            <a:r>
              <a:rPr lang="en-US" sz="2800" b="1" dirty="0" err="1" smtClean="0"/>
              <a:t>илрэх</a:t>
            </a:r>
            <a:r>
              <a:rPr lang="en-US" sz="2800" b="1" dirty="0" smtClean="0"/>
              <a:t> </a:t>
            </a:r>
            <a:r>
              <a:rPr lang="en-US" sz="2800" b="1" dirty="0" err="1" smtClean="0"/>
              <a:t>хэлбэр</a:t>
            </a:r>
            <a:r>
              <a:rPr lang="en-US" sz="2800" b="1" dirty="0" smtClean="0"/>
              <a:t> </a:t>
            </a:r>
            <a:r>
              <a:rPr lang="en-US" sz="2800" b="1" dirty="0" err="1" smtClean="0"/>
              <a:t>нь</a:t>
            </a:r>
            <a:r>
              <a:rPr lang="en-US" sz="2800" b="1" dirty="0" smtClean="0"/>
              <a:t> </a:t>
            </a:r>
            <a:r>
              <a:rPr lang="en-US" sz="2800" b="1" dirty="0" err="1" smtClean="0"/>
              <a:t>олон</a:t>
            </a:r>
            <a:r>
              <a:rPr lang="en-US" sz="2800" b="1" dirty="0" smtClean="0"/>
              <a:t> </a:t>
            </a:r>
            <a:r>
              <a:rPr lang="en-US" sz="2800" b="1" dirty="0" err="1" smtClean="0"/>
              <a:t>янз</a:t>
            </a:r>
            <a:r>
              <a:rPr lang="en-US" sz="2800" b="1" dirty="0" smtClean="0"/>
              <a:t> </a:t>
            </a:r>
            <a:r>
              <a:rPr lang="en-US" sz="2800" b="1" dirty="0" err="1" smtClean="0"/>
              <a:t>байдаг</a:t>
            </a:r>
            <a:endParaRPr lang="en-US" sz="2800" dirty="0"/>
          </a:p>
        </p:txBody>
      </p:sp>
      <p:sp>
        <p:nvSpPr>
          <p:cNvPr id="3" name="Content Placeholder 2"/>
          <p:cNvSpPr>
            <a:spLocks noGrp="1"/>
          </p:cNvSpPr>
          <p:nvPr>
            <p:ph idx="1"/>
          </p:nvPr>
        </p:nvSpPr>
        <p:spPr>
          <a:xfrm>
            <a:off x="428596" y="714356"/>
            <a:ext cx="8229600" cy="6143644"/>
          </a:xfrm>
        </p:spPr>
        <p:txBody>
          <a:bodyPr>
            <a:normAutofit fontScale="32500" lnSpcReduction="20000"/>
          </a:bodyPr>
          <a:lstStyle/>
          <a:p>
            <a:pPr>
              <a:buNone/>
            </a:pPr>
            <a:endParaRPr lang="en-US" dirty="0" smtClean="0"/>
          </a:p>
          <a:p>
            <a:pPr lvl="0"/>
            <a:r>
              <a:rPr lang="en-US" sz="4800" dirty="0" err="1" smtClean="0"/>
              <a:t>Хээл</a:t>
            </a:r>
            <a:r>
              <a:rPr lang="en-US" sz="4800" dirty="0" smtClean="0"/>
              <a:t> </a:t>
            </a:r>
            <a:r>
              <a:rPr lang="en-US" sz="4800" dirty="0" err="1" smtClean="0"/>
              <a:t>хахууль</a:t>
            </a:r>
            <a:r>
              <a:rPr lang="en-US" sz="4800" dirty="0" smtClean="0"/>
              <a:t>: </a:t>
            </a:r>
            <a:r>
              <a:rPr lang="en-US" sz="4800" dirty="0" err="1" smtClean="0"/>
              <a:t>Хээл</a:t>
            </a:r>
            <a:r>
              <a:rPr lang="en-US" sz="4800" dirty="0" smtClean="0"/>
              <a:t> </a:t>
            </a:r>
            <a:r>
              <a:rPr lang="en-US" sz="4800" dirty="0" err="1" smtClean="0"/>
              <a:t>хахууль</a:t>
            </a:r>
            <a:r>
              <a:rPr lang="en-US" sz="4800" dirty="0" smtClean="0"/>
              <a:t> </a:t>
            </a:r>
            <a:r>
              <a:rPr lang="en-US" sz="4800" dirty="0" err="1" smtClean="0"/>
              <a:t>нь</a:t>
            </a:r>
            <a:r>
              <a:rPr lang="en-US" sz="4800" dirty="0" smtClean="0"/>
              <a:t> </a:t>
            </a:r>
            <a:r>
              <a:rPr lang="en-US" sz="4800" dirty="0" err="1" smtClean="0"/>
              <a:t>Авилгын</a:t>
            </a:r>
            <a:r>
              <a:rPr lang="en-US" sz="4800" dirty="0" smtClean="0"/>
              <a:t> </a:t>
            </a:r>
            <a:r>
              <a:rPr lang="en-US" sz="4800" dirty="0" err="1" smtClean="0"/>
              <a:t>хамгийн</a:t>
            </a:r>
            <a:r>
              <a:rPr lang="en-US" sz="4800" dirty="0" smtClean="0"/>
              <a:t> </a:t>
            </a:r>
            <a:r>
              <a:rPr lang="en-US" sz="4800" dirty="0" err="1" smtClean="0"/>
              <a:t>хүнд</a:t>
            </a:r>
            <a:r>
              <a:rPr lang="en-US" sz="4800" dirty="0" smtClean="0"/>
              <a:t> </a:t>
            </a:r>
            <a:r>
              <a:rPr lang="en-US" sz="4800" dirty="0" err="1" smtClean="0"/>
              <a:t>хэлбэр</a:t>
            </a:r>
            <a:r>
              <a:rPr lang="en-US" sz="4800" dirty="0" smtClean="0"/>
              <a:t> </a:t>
            </a:r>
            <a:r>
              <a:rPr lang="en-US" sz="4800" dirty="0" err="1" smtClean="0"/>
              <a:t>болдог</a:t>
            </a:r>
            <a:r>
              <a:rPr lang="en-US" sz="4800" dirty="0" smtClean="0"/>
              <a:t>. </a:t>
            </a:r>
            <a:r>
              <a:rPr lang="en-US" sz="4800" dirty="0" err="1" smtClean="0"/>
              <a:t>Хээл</a:t>
            </a:r>
            <a:r>
              <a:rPr lang="en-US" sz="4800" dirty="0" smtClean="0"/>
              <a:t> </a:t>
            </a:r>
            <a:r>
              <a:rPr lang="en-US" sz="4800" dirty="0" err="1" smtClean="0"/>
              <a:t>хахууль</a:t>
            </a:r>
            <a:r>
              <a:rPr lang="en-US" sz="4800" dirty="0" smtClean="0"/>
              <a:t> </a:t>
            </a:r>
            <a:r>
              <a:rPr lang="en-US" sz="4800" dirty="0" err="1" smtClean="0"/>
              <a:t>гэдэг</a:t>
            </a:r>
            <a:r>
              <a:rPr lang="en-US" sz="4800" dirty="0" smtClean="0"/>
              <a:t> </a:t>
            </a:r>
            <a:r>
              <a:rPr lang="en-US" sz="4800" dirty="0" err="1" smtClean="0"/>
              <a:t>бол</a:t>
            </a:r>
            <a:r>
              <a:rPr lang="en-US" sz="4800" dirty="0" smtClean="0"/>
              <a:t> </a:t>
            </a:r>
            <a:r>
              <a:rPr lang="en-US" sz="4800" dirty="0" err="1" smtClean="0"/>
              <a:t>бэлэн</a:t>
            </a:r>
            <a:r>
              <a:rPr lang="en-US" sz="4800" dirty="0" smtClean="0"/>
              <a:t> </a:t>
            </a:r>
            <a:r>
              <a:rPr lang="en-US" sz="4800" dirty="0" err="1" smtClean="0"/>
              <a:t>мөнгө</a:t>
            </a:r>
            <a:r>
              <a:rPr lang="en-US" sz="4800" dirty="0" smtClean="0"/>
              <a:t>, </a:t>
            </a:r>
            <a:r>
              <a:rPr lang="en-US" sz="4800" dirty="0" err="1" smtClean="0"/>
              <a:t>тодорхой</a:t>
            </a:r>
            <a:r>
              <a:rPr lang="en-US" sz="4800" dirty="0" smtClean="0"/>
              <a:t> </a:t>
            </a:r>
            <a:r>
              <a:rPr lang="en-US" sz="4800" dirty="0" err="1" smtClean="0"/>
              <a:t>үнэ</a:t>
            </a:r>
            <a:r>
              <a:rPr lang="en-US" sz="4800" dirty="0" smtClean="0"/>
              <a:t> </a:t>
            </a:r>
            <a:r>
              <a:rPr lang="en-US" sz="4800" dirty="0" err="1" smtClean="0"/>
              <a:t>шингэсэн</a:t>
            </a:r>
            <a:r>
              <a:rPr lang="en-US" sz="4800" dirty="0" smtClean="0"/>
              <a:t> </a:t>
            </a:r>
            <a:r>
              <a:rPr lang="en-US" sz="4800" dirty="0" err="1" smtClean="0"/>
              <a:t>хүний</a:t>
            </a:r>
            <a:r>
              <a:rPr lang="en-US" sz="4800" dirty="0" smtClean="0"/>
              <a:t> </a:t>
            </a:r>
            <a:r>
              <a:rPr lang="en-US" sz="4800" dirty="0" err="1" smtClean="0"/>
              <a:t>хэрэгцээ</a:t>
            </a:r>
            <a:r>
              <a:rPr lang="en-US" sz="4800" dirty="0" smtClean="0"/>
              <a:t> </a:t>
            </a:r>
            <a:r>
              <a:rPr lang="en-US" sz="4800" dirty="0" err="1" smtClean="0"/>
              <a:t>хангахуйц</a:t>
            </a:r>
            <a:r>
              <a:rPr lang="en-US" sz="4800" dirty="0" smtClean="0"/>
              <a:t> </a:t>
            </a:r>
            <a:r>
              <a:rPr lang="en-US" sz="4800" dirty="0" err="1" smtClean="0"/>
              <a:t>материаллаг</a:t>
            </a:r>
            <a:r>
              <a:rPr lang="en-US" sz="4800" dirty="0" smtClean="0"/>
              <a:t> </a:t>
            </a:r>
            <a:r>
              <a:rPr lang="en-US" sz="4800" dirty="0" err="1" smtClean="0"/>
              <a:t>эд</a:t>
            </a:r>
            <a:r>
              <a:rPr lang="en-US" sz="4800" dirty="0" smtClean="0"/>
              <a:t> </a:t>
            </a:r>
            <a:r>
              <a:rPr lang="en-US" sz="4800" dirty="0" err="1" smtClean="0"/>
              <a:t>зүйлс</a:t>
            </a:r>
            <a:r>
              <a:rPr lang="en-US" sz="4800" dirty="0" smtClean="0"/>
              <a:t> </a:t>
            </a:r>
            <a:r>
              <a:rPr lang="en-US" sz="4800" dirty="0" err="1" smtClean="0"/>
              <a:t>байдаг</a:t>
            </a:r>
            <a:r>
              <a:rPr lang="en-US" sz="4800" dirty="0" smtClean="0"/>
              <a:t>. </a:t>
            </a:r>
            <a:r>
              <a:rPr lang="en-US" sz="4800" dirty="0" err="1" smtClean="0"/>
              <a:t>Мөн</a:t>
            </a:r>
            <a:r>
              <a:rPr lang="en-US" sz="4800" dirty="0" smtClean="0"/>
              <a:t> </a:t>
            </a:r>
            <a:r>
              <a:rPr lang="en-US" sz="4800" dirty="0" err="1" smtClean="0"/>
              <a:t>үнэ</a:t>
            </a:r>
            <a:r>
              <a:rPr lang="en-US" sz="4800" dirty="0" smtClean="0"/>
              <a:t> </a:t>
            </a:r>
            <a:r>
              <a:rPr lang="en-US" sz="4800" dirty="0" err="1" smtClean="0"/>
              <a:t>төлбөргүй</a:t>
            </a:r>
            <a:r>
              <a:rPr lang="en-US" sz="4800" dirty="0" smtClean="0"/>
              <a:t> </a:t>
            </a:r>
            <a:r>
              <a:rPr lang="en-US" sz="4800" dirty="0" err="1" smtClean="0"/>
              <a:t>үйлчилгээнд</a:t>
            </a:r>
            <a:r>
              <a:rPr lang="en-US" sz="4800" dirty="0" smtClean="0"/>
              <a:t> </a:t>
            </a:r>
            <a:r>
              <a:rPr lang="en-US" sz="4800" dirty="0" err="1" smtClean="0"/>
              <a:t>хамрагдах</a:t>
            </a:r>
            <a:r>
              <a:rPr lang="en-US" sz="4800" dirty="0" smtClean="0"/>
              <a:t>, </a:t>
            </a:r>
            <a:r>
              <a:rPr lang="en-US" sz="4800" dirty="0" err="1" smtClean="0"/>
              <a:t>гэр</a:t>
            </a:r>
            <a:r>
              <a:rPr lang="en-US" sz="4800" dirty="0" smtClean="0"/>
              <a:t> </a:t>
            </a:r>
            <a:r>
              <a:rPr lang="en-US" sz="4800" dirty="0" err="1" smtClean="0"/>
              <a:t>бүл</a:t>
            </a:r>
            <a:r>
              <a:rPr lang="en-US" sz="4800" dirty="0" smtClean="0"/>
              <a:t> </a:t>
            </a:r>
            <a:r>
              <a:rPr lang="en-US" sz="4800" dirty="0" err="1" smtClean="0"/>
              <a:t>болон</a:t>
            </a:r>
            <a:r>
              <a:rPr lang="en-US" sz="4800" dirty="0" smtClean="0"/>
              <a:t> </a:t>
            </a:r>
            <a:r>
              <a:rPr lang="en-US" sz="4800" dirty="0" err="1" smtClean="0"/>
              <a:t>ойр</a:t>
            </a:r>
            <a:r>
              <a:rPr lang="en-US" sz="4800" dirty="0" smtClean="0"/>
              <a:t> </a:t>
            </a:r>
            <a:r>
              <a:rPr lang="en-US" sz="4800" dirty="0" err="1" smtClean="0"/>
              <a:t>дотныхондоо</a:t>
            </a:r>
            <a:r>
              <a:rPr lang="en-US" sz="4800" dirty="0" smtClean="0"/>
              <a:t> </a:t>
            </a:r>
            <a:r>
              <a:rPr lang="en-US" sz="4800" dirty="0" err="1" smtClean="0"/>
              <a:t>хөнгөлөлт</a:t>
            </a:r>
            <a:r>
              <a:rPr lang="en-US" sz="4800" dirty="0" smtClean="0"/>
              <a:t> </a:t>
            </a:r>
            <a:r>
              <a:rPr lang="en-US" sz="4800" dirty="0" err="1" smtClean="0"/>
              <a:t>үзүүлэх</a:t>
            </a:r>
            <a:r>
              <a:rPr lang="en-US" sz="4800" dirty="0" smtClean="0"/>
              <a:t> </a:t>
            </a:r>
            <a:r>
              <a:rPr lang="en-US" sz="4800" dirty="0" err="1" smtClean="0"/>
              <a:t>зэрэг</a:t>
            </a:r>
            <a:r>
              <a:rPr lang="en-US" sz="4800" dirty="0" smtClean="0"/>
              <a:t> </a:t>
            </a:r>
            <a:r>
              <a:rPr lang="en-US" sz="4800" dirty="0" err="1" smtClean="0"/>
              <a:t>эдийн</a:t>
            </a:r>
            <a:r>
              <a:rPr lang="en-US" sz="4800" dirty="0" smtClean="0"/>
              <a:t> </a:t>
            </a:r>
            <a:r>
              <a:rPr lang="en-US" sz="4800" dirty="0" err="1" smtClean="0"/>
              <a:t>бус</a:t>
            </a:r>
            <a:r>
              <a:rPr lang="en-US" sz="4800" dirty="0" smtClean="0"/>
              <a:t> </a:t>
            </a:r>
            <a:r>
              <a:rPr lang="en-US" sz="4800" dirty="0" err="1" smtClean="0"/>
              <a:t>хэлбэртэй</a:t>
            </a:r>
            <a:r>
              <a:rPr lang="en-US" sz="4800" dirty="0" smtClean="0"/>
              <a:t> </a:t>
            </a:r>
            <a:r>
              <a:rPr lang="en-US" sz="4800" dirty="0" err="1" smtClean="0"/>
              <a:t>байдаг</a:t>
            </a:r>
            <a:r>
              <a:rPr lang="en-US" sz="4800" dirty="0" smtClean="0"/>
              <a:t>.</a:t>
            </a:r>
          </a:p>
          <a:p>
            <a:pPr lvl="0"/>
            <a:r>
              <a:rPr lang="en-US" sz="4800" dirty="0" err="1" smtClean="0"/>
              <a:t>Шан</a:t>
            </a:r>
            <a:r>
              <a:rPr lang="en-US" sz="4800" dirty="0" smtClean="0"/>
              <a:t> </a:t>
            </a:r>
            <a:r>
              <a:rPr lang="en-US" sz="4800" dirty="0" err="1" smtClean="0"/>
              <a:t>харамж</a:t>
            </a:r>
            <a:r>
              <a:rPr lang="en-US" sz="4800" dirty="0" smtClean="0"/>
              <a:t>: </a:t>
            </a:r>
            <a:r>
              <a:rPr lang="en-US" sz="4800" dirty="0" err="1" smtClean="0"/>
              <a:t>төрийн</a:t>
            </a:r>
            <a:r>
              <a:rPr lang="en-US" sz="4800" dirty="0" smtClean="0"/>
              <a:t> </a:t>
            </a:r>
            <a:r>
              <a:rPr lang="en-US" sz="4800" dirty="0" err="1" smtClean="0"/>
              <a:t>албан</a:t>
            </a:r>
            <a:r>
              <a:rPr lang="en-US" sz="4800" dirty="0" smtClean="0"/>
              <a:t> </a:t>
            </a:r>
            <a:r>
              <a:rPr lang="en-US" sz="4800" dirty="0" err="1" smtClean="0"/>
              <a:t>хаагчийг</a:t>
            </a:r>
            <a:r>
              <a:rPr lang="en-US" sz="4800" dirty="0" smtClean="0"/>
              <a:t> </a:t>
            </a:r>
            <a:r>
              <a:rPr lang="en-US" sz="4800" dirty="0" err="1" smtClean="0"/>
              <a:t>хийх</a:t>
            </a:r>
            <a:r>
              <a:rPr lang="en-US" sz="4800" dirty="0" smtClean="0"/>
              <a:t> </a:t>
            </a:r>
            <a:r>
              <a:rPr lang="en-US" sz="4800" dirty="0" err="1" smtClean="0"/>
              <a:t>ёстой</a:t>
            </a:r>
            <a:r>
              <a:rPr lang="en-US" sz="4800" dirty="0" smtClean="0"/>
              <a:t> </a:t>
            </a:r>
            <a:r>
              <a:rPr lang="en-US" sz="4800" dirty="0" err="1" smtClean="0"/>
              <a:t>ажлаа</a:t>
            </a:r>
            <a:r>
              <a:rPr lang="en-US" sz="4800" dirty="0" smtClean="0"/>
              <a:t> </a:t>
            </a:r>
            <a:r>
              <a:rPr lang="en-US" sz="4800" dirty="0" err="1" smtClean="0"/>
              <a:t>хийснийх</a:t>
            </a:r>
            <a:r>
              <a:rPr lang="en-US" sz="4800" dirty="0" smtClean="0"/>
              <a:t> </a:t>
            </a:r>
            <a:r>
              <a:rPr lang="en-US" sz="4800" dirty="0" err="1" smtClean="0"/>
              <a:t>нь</a:t>
            </a:r>
            <a:r>
              <a:rPr lang="en-US" sz="4800" dirty="0" smtClean="0"/>
              <a:t> </a:t>
            </a:r>
            <a:r>
              <a:rPr lang="en-US" sz="4800" dirty="0" err="1" smtClean="0"/>
              <a:t>төлөө</a:t>
            </a:r>
            <a:r>
              <a:rPr lang="en-US" sz="4800" dirty="0" smtClean="0"/>
              <a:t> </a:t>
            </a:r>
            <a:r>
              <a:rPr lang="en-US" sz="4800" dirty="0" err="1" smtClean="0"/>
              <a:t>урамшуулал</a:t>
            </a:r>
            <a:r>
              <a:rPr lang="en-US" sz="4800" dirty="0" smtClean="0"/>
              <a:t> </a:t>
            </a:r>
            <a:r>
              <a:rPr lang="en-US" sz="4800" dirty="0" err="1" smtClean="0"/>
              <a:t>өгч</a:t>
            </a:r>
            <a:r>
              <a:rPr lang="en-US" sz="4800" dirty="0" smtClean="0"/>
              <a:t> </a:t>
            </a:r>
            <a:r>
              <a:rPr lang="en-US" sz="4800" dirty="0" err="1" smtClean="0"/>
              <a:t>давараадаг</a:t>
            </a:r>
            <a:r>
              <a:rPr lang="en-US" sz="4800" dirty="0" smtClean="0"/>
              <a:t>. </a:t>
            </a:r>
            <a:r>
              <a:rPr lang="en-US" sz="4800" dirty="0" err="1" smtClean="0"/>
              <a:t>Жишээ</a:t>
            </a:r>
            <a:r>
              <a:rPr lang="en-US" sz="4800" dirty="0" smtClean="0"/>
              <a:t> </a:t>
            </a:r>
            <a:r>
              <a:rPr lang="en-US" sz="4800" dirty="0" err="1" smtClean="0"/>
              <a:t>нь</a:t>
            </a:r>
            <a:r>
              <a:rPr lang="en-US" sz="4800" dirty="0" smtClean="0"/>
              <a:t> </a:t>
            </a:r>
            <a:r>
              <a:rPr lang="en-US" sz="4800" dirty="0" err="1" smtClean="0"/>
              <a:t>ажил</a:t>
            </a:r>
            <a:r>
              <a:rPr lang="en-US" sz="4800" dirty="0" smtClean="0"/>
              <a:t> </a:t>
            </a:r>
            <a:r>
              <a:rPr lang="en-US" sz="4800" dirty="0" err="1" smtClean="0"/>
              <a:t>бүтээж</a:t>
            </a:r>
            <a:r>
              <a:rPr lang="en-US" sz="4800" dirty="0" smtClean="0"/>
              <a:t> </a:t>
            </a:r>
            <a:r>
              <a:rPr lang="en-US" sz="4800" dirty="0" err="1" smtClean="0"/>
              <a:t>өгсөнд</a:t>
            </a:r>
            <a:r>
              <a:rPr lang="en-US" sz="4800" dirty="0" smtClean="0"/>
              <a:t> </a:t>
            </a:r>
            <a:r>
              <a:rPr lang="en-US" sz="4800" dirty="0" err="1" smtClean="0"/>
              <a:t>баярлалаа</a:t>
            </a:r>
            <a:r>
              <a:rPr lang="en-US" sz="4800" dirty="0" smtClean="0"/>
              <a:t> </a:t>
            </a:r>
            <a:r>
              <a:rPr lang="en-US" sz="4800" dirty="0" err="1" smtClean="0"/>
              <a:t>хэмээн</a:t>
            </a:r>
            <a:r>
              <a:rPr lang="en-US" sz="4800" dirty="0" smtClean="0"/>
              <a:t> </a:t>
            </a:r>
            <a:r>
              <a:rPr lang="en-US" sz="4800" dirty="0" err="1" smtClean="0"/>
              <a:t>бэлэг</a:t>
            </a:r>
            <a:r>
              <a:rPr lang="en-US" sz="4800" dirty="0" smtClean="0"/>
              <a:t> </a:t>
            </a:r>
            <a:r>
              <a:rPr lang="en-US" sz="4800" dirty="0" err="1" smtClean="0"/>
              <a:t>өгөх</a:t>
            </a:r>
            <a:r>
              <a:rPr lang="en-US" sz="4800" dirty="0" smtClean="0"/>
              <a:t> </a:t>
            </a:r>
            <a:r>
              <a:rPr lang="en-US" sz="4800" dirty="0" err="1" smtClean="0"/>
              <a:t>гэх</a:t>
            </a:r>
            <a:r>
              <a:rPr lang="en-US" sz="4800" dirty="0" smtClean="0"/>
              <a:t> </a:t>
            </a:r>
            <a:r>
              <a:rPr lang="en-US" sz="4800" dirty="0" err="1" smtClean="0"/>
              <a:t>мэт</a:t>
            </a:r>
            <a:r>
              <a:rPr lang="en-US" sz="4800" dirty="0" smtClean="0"/>
              <a:t>.</a:t>
            </a:r>
          </a:p>
          <a:p>
            <a:pPr lvl="0"/>
            <a:r>
              <a:rPr lang="en-US" sz="4800" dirty="0" err="1" smtClean="0"/>
              <a:t>Шахалт</a:t>
            </a:r>
            <a:r>
              <a:rPr lang="en-US" sz="4800" dirty="0" smtClean="0"/>
              <a:t> </a:t>
            </a:r>
            <a:r>
              <a:rPr lang="en-US" sz="4800" dirty="0" err="1" smtClean="0"/>
              <a:t>дарамт</a:t>
            </a:r>
            <a:r>
              <a:rPr lang="en-US" sz="4800" dirty="0" smtClean="0"/>
              <a:t> </a:t>
            </a:r>
            <a:r>
              <a:rPr lang="en-US" sz="4800" dirty="0" err="1" smtClean="0"/>
              <a:t>үзүүлэх</a:t>
            </a:r>
            <a:r>
              <a:rPr lang="en-US" sz="4800" dirty="0" smtClean="0"/>
              <a:t>: </a:t>
            </a:r>
            <a:r>
              <a:rPr lang="en-US" sz="4800" dirty="0" err="1" smtClean="0"/>
              <a:t>Төрийн</a:t>
            </a:r>
            <a:r>
              <a:rPr lang="en-US" sz="4800" dirty="0" smtClean="0"/>
              <a:t> </a:t>
            </a:r>
            <a:r>
              <a:rPr lang="en-US" sz="4800" dirty="0" err="1" smtClean="0"/>
              <a:t>эрх</a:t>
            </a:r>
            <a:r>
              <a:rPr lang="en-US" sz="4800" dirty="0" smtClean="0"/>
              <a:t> </a:t>
            </a:r>
            <a:r>
              <a:rPr lang="en-US" sz="4800" dirty="0" err="1" smtClean="0"/>
              <a:t>бүхий</a:t>
            </a:r>
            <a:r>
              <a:rPr lang="en-US" sz="4800" dirty="0" smtClean="0"/>
              <a:t> </a:t>
            </a:r>
            <a:r>
              <a:rPr lang="en-US" sz="4800" dirty="0" err="1" smtClean="0"/>
              <a:t>албан</a:t>
            </a:r>
            <a:r>
              <a:rPr lang="en-US" sz="4800" dirty="0" smtClean="0"/>
              <a:t> </a:t>
            </a:r>
            <a:r>
              <a:rPr lang="en-US" sz="4800" dirty="0" err="1" smtClean="0"/>
              <a:t>тушаалтангууд</a:t>
            </a:r>
            <a:r>
              <a:rPr lang="en-US" sz="4800" dirty="0" smtClean="0"/>
              <a:t> </a:t>
            </a:r>
            <a:r>
              <a:rPr lang="en-US" sz="4800" dirty="0" err="1" smtClean="0"/>
              <a:t>өөрийн</a:t>
            </a:r>
            <a:r>
              <a:rPr lang="en-US" sz="4800" dirty="0" smtClean="0"/>
              <a:t> </a:t>
            </a:r>
            <a:r>
              <a:rPr lang="en-US" sz="4800" dirty="0" err="1" smtClean="0"/>
              <a:t>эрх</a:t>
            </a:r>
            <a:r>
              <a:rPr lang="en-US" sz="4800" dirty="0" smtClean="0"/>
              <a:t> </a:t>
            </a:r>
            <a:r>
              <a:rPr lang="en-US" sz="4800" dirty="0" err="1" smtClean="0"/>
              <a:t>мэдлээ</a:t>
            </a:r>
            <a:r>
              <a:rPr lang="en-US" sz="4800" dirty="0" smtClean="0"/>
              <a:t> </a:t>
            </a:r>
            <a:r>
              <a:rPr lang="en-US" sz="4800" dirty="0" err="1" smtClean="0"/>
              <a:t>хууль</a:t>
            </a:r>
            <a:r>
              <a:rPr lang="en-US" sz="4800" dirty="0" smtClean="0"/>
              <a:t> </a:t>
            </a:r>
            <a:r>
              <a:rPr lang="en-US" sz="4800" dirty="0" err="1" smtClean="0"/>
              <a:t>бусаар</a:t>
            </a:r>
            <a:r>
              <a:rPr lang="en-US" sz="4800" dirty="0" smtClean="0"/>
              <a:t> </a:t>
            </a:r>
            <a:r>
              <a:rPr lang="en-US" sz="4800" dirty="0" err="1" smtClean="0"/>
              <a:t>ашиглан</a:t>
            </a:r>
            <a:r>
              <a:rPr lang="en-US" sz="4800" dirty="0" smtClean="0"/>
              <a:t> </a:t>
            </a:r>
            <a:r>
              <a:rPr lang="en-US" sz="4800" dirty="0" err="1" smtClean="0"/>
              <a:t>бусдыг</a:t>
            </a:r>
            <a:r>
              <a:rPr lang="en-US" sz="4800" dirty="0" smtClean="0"/>
              <a:t> </a:t>
            </a:r>
            <a:r>
              <a:rPr lang="en-US" sz="4800" dirty="0" err="1" smtClean="0"/>
              <a:t>хясан</a:t>
            </a:r>
            <a:r>
              <a:rPr lang="en-US" sz="4800" dirty="0" smtClean="0"/>
              <a:t> </a:t>
            </a:r>
            <a:r>
              <a:rPr lang="en-US" sz="4800" dirty="0" err="1" smtClean="0"/>
              <a:t>боогдуулах</a:t>
            </a:r>
            <a:r>
              <a:rPr lang="en-US" sz="4800" dirty="0" smtClean="0"/>
              <a:t>, </a:t>
            </a:r>
            <a:r>
              <a:rPr lang="en-US" sz="4800" dirty="0" err="1" smtClean="0"/>
              <a:t>эсхүл</a:t>
            </a:r>
            <a:r>
              <a:rPr lang="en-US" sz="4800" dirty="0" smtClean="0"/>
              <a:t> </a:t>
            </a:r>
            <a:r>
              <a:rPr lang="en-US" sz="4800" dirty="0" err="1" smtClean="0"/>
              <a:t>айлган</a:t>
            </a:r>
            <a:r>
              <a:rPr lang="en-US" sz="4800" dirty="0" smtClean="0"/>
              <a:t> </a:t>
            </a:r>
            <a:r>
              <a:rPr lang="en-US" sz="4800" dirty="0" err="1" smtClean="0"/>
              <a:t>сүрдүүлж</a:t>
            </a:r>
            <a:r>
              <a:rPr lang="en-US" sz="4800" dirty="0" smtClean="0"/>
              <a:t> </a:t>
            </a:r>
            <a:r>
              <a:rPr lang="en-US" sz="4800" dirty="0" err="1" smtClean="0"/>
              <a:t>хахууль</a:t>
            </a:r>
            <a:r>
              <a:rPr lang="en-US" sz="4800" dirty="0" smtClean="0"/>
              <a:t> </a:t>
            </a:r>
            <a:r>
              <a:rPr lang="en-US" sz="4800" dirty="0" err="1" smtClean="0"/>
              <a:t>авах</a:t>
            </a:r>
            <a:r>
              <a:rPr lang="en-US" sz="4800" dirty="0" smtClean="0"/>
              <a:t> </a:t>
            </a:r>
            <a:r>
              <a:rPr lang="en-US" sz="4800" dirty="0" err="1" smtClean="0"/>
              <a:t>юм</a:t>
            </a:r>
            <a:r>
              <a:rPr lang="en-US" sz="4800" dirty="0" smtClean="0"/>
              <a:t>. </a:t>
            </a:r>
            <a:r>
              <a:rPr lang="en-US" sz="4800" dirty="0" err="1" smtClean="0"/>
              <a:t>Жишээ</a:t>
            </a:r>
            <a:r>
              <a:rPr lang="en-US" sz="4800" dirty="0" smtClean="0"/>
              <a:t> </a:t>
            </a:r>
            <a:r>
              <a:rPr lang="en-US" sz="4800" dirty="0" err="1" smtClean="0"/>
              <a:t>нь</a:t>
            </a:r>
            <a:r>
              <a:rPr lang="en-US" sz="4800" dirty="0" smtClean="0"/>
              <a:t>: </a:t>
            </a:r>
            <a:r>
              <a:rPr lang="en-US" sz="4800" dirty="0" err="1" smtClean="0"/>
              <a:t>эмнэлэг</a:t>
            </a:r>
            <a:r>
              <a:rPr lang="en-US" sz="4800" dirty="0" smtClean="0"/>
              <a:t> </a:t>
            </a:r>
            <a:r>
              <a:rPr lang="en-US" sz="4800" dirty="0" err="1" smtClean="0"/>
              <a:t>хэвтэхэд</a:t>
            </a:r>
            <a:r>
              <a:rPr lang="en-US" sz="4800" dirty="0" smtClean="0"/>
              <a:t> </a:t>
            </a:r>
            <a:r>
              <a:rPr lang="en-US" sz="4800" dirty="0" err="1" smtClean="0"/>
              <a:t>ор</a:t>
            </a:r>
            <a:r>
              <a:rPr lang="en-US" sz="4800" dirty="0" smtClean="0"/>
              <a:t> </a:t>
            </a:r>
            <a:r>
              <a:rPr lang="en-US" sz="4800" dirty="0" err="1" smtClean="0"/>
              <a:t>байхад</a:t>
            </a:r>
            <a:r>
              <a:rPr lang="en-US" sz="4800" dirty="0" smtClean="0"/>
              <a:t> </a:t>
            </a:r>
            <a:r>
              <a:rPr lang="en-US" sz="4800" dirty="0" err="1" smtClean="0"/>
              <a:t>байхгүй</a:t>
            </a:r>
            <a:r>
              <a:rPr lang="en-US" sz="4800" dirty="0" smtClean="0"/>
              <a:t> </a:t>
            </a:r>
            <a:r>
              <a:rPr lang="en-US" sz="4800" dirty="0" err="1" smtClean="0"/>
              <a:t>гэх</a:t>
            </a:r>
            <a:r>
              <a:rPr lang="en-US" sz="4800" dirty="0" smtClean="0"/>
              <a:t>, </a:t>
            </a:r>
            <a:r>
              <a:rPr lang="en-US" sz="4800" dirty="0" err="1" smtClean="0"/>
              <a:t>замын</a:t>
            </a:r>
            <a:r>
              <a:rPr lang="en-US" sz="4800" dirty="0" smtClean="0"/>
              <a:t> </a:t>
            </a:r>
            <a:r>
              <a:rPr lang="en-US" sz="4800" dirty="0" err="1" smtClean="0"/>
              <a:t>цагдаа</a:t>
            </a:r>
            <a:r>
              <a:rPr lang="en-US" sz="4800" dirty="0" smtClean="0"/>
              <a:t>. </a:t>
            </a:r>
            <a:r>
              <a:rPr lang="en-US" sz="4800" dirty="0" err="1" smtClean="0"/>
              <a:t>Сургууль</a:t>
            </a:r>
            <a:r>
              <a:rPr lang="en-US" sz="4800" dirty="0" smtClean="0"/>
              <a:t> </a:t>
            </a:r>
            <a:r>
              <a:rPr lang="en-US" sz="4800" dirty="0" err="1" smtClean="0"/>
              <a:t>гээд</a:t>
            </a:r>
            <a:r>
              <a:rPr lang="en-US" sz="4800" dirty="0" smtClean="0"/>
              <a:t> </a:t>
            </a:r>
            <a:r>
              <a:rPr lang="en-US" sz="4800" dirty="0" err="1" smtClean="0"/>
              <a:t>хаа</a:t>
            </a:r>
            <a:r>
              <a:rPr lang="en-US" sz="4800" dirty="0" smtClean="0"/>
              <a:t> </a:t>
            </a:r>
            <a:r>
              <a:rPr lang="en-US" sz="4800" dirty="0" err="1" smtClean="0"/>
              <a:t>сайгүй</a:t>
            </a:r>
            <a:r>
              <a:rPr lang="en-US" sz="4800" dirty="0" smtClean="0"/>
              <a:t> </a:t>
            </a:r>
            <a:r>
              <a:rPr lang="en-US" sz="4800" dirty="0" err="1" smtClean="0"/>
              <a:t>энэ</a:t>
            </a:r>
            <a:r>
              <a:rPr lang="en-US" sz="4800" dirty="0" smtClean="0"/>
              <a:t> </a:t>
            </a:r>
            <a:r>
              <a:rPr lang="en-US" sz="4800" dirty="0" err="1" smtClean="0"/>
              <a:t>үйлдэл</a:t>
            </a:r>
            <a:r>
              <a:rPr lang="en-US" sz="4800" dirty="0" smtClean="0"/>
              <a:t> </a:t>
            </a:r>
            <a:r>
              <a:rPr lang="en-US" sz="4800" dirty="0" err="1" smtClean="0"/>
              <a:t>үзэгддэг</a:t>
            </a:r>
            <a:r>
              <a:rPr lang="en-US" sz="4800" dirty="0" smtClean="0"/>
              <a:t>.</a:t>
            </a:r>
          </a:p>
          <a:p>
            <a:pPr lvl="0"/>
            <a:r>
              <a:rPr lang="en-US" sz="4800" dirty="0" err="1" smtClean="0"/>
              <a:t>Найз</a:t>
            </a:r>
            <a:r>
              <a:rPr lang="en-US" sz="4800" dirty="0" smtClean="0"/>
              <a:t> </a:t>
            </a:r>
            <a:r>
              <a:rPr lang="en-US" sz="4800" dirty="0" err="1" smtClean="0"/>
              <a:t>нөхөд</a:t>
            </a:r>
            <a:r>
              <a:rPr lang="en-US" sz="4800" dirty="0" smtClean="0"/>
              <a:t> </a:t>
            </a:r>
            <a:r>
              <a:rPr lang="en-US" sz="4800" dirty="0" err="1" smtClean="0"/>
              <a:t>дотны</a:t>
            </a:r>
            <a:r>
              <a:rPr lang="en-US" sz="4800" dirty="0" smtClean="0"/>
              <a:t> </a:t>
            </a:r>
            <a:r>
              <a:rPr lang="en-US" sz="4800" dirty="0" err="1" smtClean="0"/>
              <a:t>хүмүүсээ</a:t>
            </a:r>
            <a:r>
              <a:rPr lang="en-US" sz="4800" dirty="0" smtClean="0"/>
              <a:t> </a:t>
            </a:r>
            <a:r>
              <a:rPr lang="en-US" sz="4800" dirty="0" err="1" smtClean="0"/>
              <a:t>албан</a:t>
            </a:r>
            <a:r>
              <a:rPr lang="en-US" sz="4800" dirty="0" smtClean="0"/>
              <a:t> </a:t>
            </a:r>
            <a:r>
              <a:rPr lang="en-US" sz="4800" dirty="0" err="1" smtClean="0"/>
              <a:t>тушаалд</a:t>
            </a:r>
            <a:r>
              <a:rPr lang="en-US" sz="4800" dirty="0" smtClean="0"/>
              <a:t> </a:t>
            </a:r>
            <a:r>
              <a:rPr lang="en-US" sz="4800" dirty="0" err="1" smtClean="0"/>
              <a:t>томилуулах</a:t>
            </a:r>
            <a:r>
              <a:rPr lang="en-US" sz="4800" dirty="0" smtClean="0"/>
              <a:t>, </a:t>
            </a:r>
            <a:r>
              <a:rPr lang="en-US" sz="4800" dirty="0" err="1" smtClean="0"/>
              <a:t>томилох</a:t>
            </a:r>
            <a:r>
              <a:rPr lang="en-US" sz="4800" dirty="0" smtClean="0"/>
              <a:t>. </a:t>
            </a:r>
            <a:r>
              <a:rPr lang="en-US" sz="4800" dirty="0" err="1" smtClean="0"/>
              <a:t>Ингэснээр</a:t>
            </a:r>
            <a:r>
              <a:rPr lang="en-US" sz="4800" dirty="0" smtClean="0"/>
              <a:t> </a:t>
            </a:r>
            <a:r>
              <a:rPr lang="en-US" sz="4800" dirty="0" err="1" smtClean="0"/>
              <a:t>мэргэжлийн</a:t>
            </a:r>
            <a:r>
              <a:rPr lang="en-US" sz="4800" dirty="0" smtClean="0"/>
              <a:t> </a:t>
            </a:r>
            <a:r>
              <a:rPr lang="en-US" sz="4800" dirty="0" err="1" smtClean="0"/>
              <a:t>ур</a:t>
            </a:r>
            <a:r>
              <a:rPr lang="en-US" sz="4800" dirty="0" smtClean="0"/>
              <a:t> </a:t>
            </a:r>
            <a:r>
              <a:rPr lang="en-US" sz="4800" dirty="0" err="1" smtClean="0"/>
              <a:t>чадваргүй</a:t>
            </a:r>
            <a:r>
              <a:rPr lang="en-US" sz="4800" dirty="0" smtClean="0"/>
              <a:t> </a:t>
            </a:r>
            <a:r>
              <a:rPr lang="en-US" sz="4800" dirty="0" err="1" smtClean="0"/>
              <a:t>хүмүүс</a:t>
            </a:r>
            <a:r>
              <a:rPr lang="en-US" sz="4800" dirty="0" smtClean="0"/>
              <a:t> </a:t>
            </a:r>
            <a:r>
              <a:rPr lang="en-US" sz="4800" dirty="0" err="1" smtClean="0"/>
              <a:t>төрийн</a:t>
            </a:r>
            <a:r>
              <a:rPr lang="en-US" sz="4800" dirty="0" smtClean="0"/>
              <a:t> </a:t>
            </a:r>
            <a:r>
              <a:rPr lang="en-US" sz="4800" dirty="0" err="1" smtClean="0"/>
              <a:t>албанд</a:t>
            </a:r>
            <a:r>
              <a:rPr lang="en-US" sz="4800" dirty="0" smtClean="0"/>
              <a:t> </a:t>
            </a:r>
            <a:r>
              <a:rPr lang="en-US" sz="4800" dirty="0" err="1" smtClean="0"/>
              <a:t>орох</a:t>
            </a:r>
            <a:r>
              <a:rPr lang="en-US" sz="4800" dirty="0" smtClean="0"/>
              <a:t>, </a:t>
            </a:r>
            <a:r>
              <a:rPr lang="en-US" sz="4800" dirty="0" err="1" smtClean="0"/>
              <a:t>төрийн</a:t>
            </a:r>
            <a:r>
              <a:rPr lang="en-US" sz="4800" dirty="0" smtClean="0"/>
              <a:t> </a:t>
            </a:r>
            <a:r>
              <a:rPr lang="en-US" sz="4800" dirty="0" err="1" smtClean="0"/>
              <a:t>албаны</a:t>
            </a:r>
            <a:r>
              <a:rPr lang="en-US" sz="4800" dirty="0" smtClean="0"/>
              <a:t> </a:t>
            </a:r>
            <a:r>
              <a:rPr lang="en-US" sz="4800" dirty="0" err="1" smtClean="0"/>
              <a:t>нэр</a:t>
            </a:r>
            <a:r>
              <a:rPr lang="en-US" sz="4800" dirty="0" smtClean="0"/>
              <a:t> </a:t>
            </a:r>
            <a:r>
              <a:rPr lang="en-US" sz="4800" dirty="0" err="1" smtClean="0"/>
              <a:t>хүндийг</a:t>
            </a:r>
            <a:r>
              <a:rPr lang="en-US" sz="4800" dirty="0" smtClean="0"/>
              <a:t> </a:t>
            </a:r>
            <a:r>
              <a:rPr lang="en-US" sz="4800" dirty="0" err="1" smtClean="0"/>
              <a:t>унагах</a:t>
            </a:r>
            <a:r>
              <a:rPr lang="en-US" sz="4800" dirty="0" smtClean="0"/>
              <a:t> </a:t>
            </a:r>
            <a:r>
              <a:rPr lang="en-US" sz="4800" dirty="0" err="1" smtClean="0"/>
              <a:t>аюултай</a:t>
            </a:r>
            <a:r>
              <a:rPr lang="en-US" sz="4800" dirty="0" smtClean="0"/>
              <a:t>.</a:t>
            </a:r>
          </a:p>
          <a:p>
            <a:pPr lvl="0"/>
            <a:r>
              <a:rPr lang="en-US" sz="4800" dirty="0" err="1" smtClean="0"/>
              <a:t>Бэлэг</a:t>
            </a:r>
            <a:r>
              <a:rPr lang="en-US" sz="4800" dirty="0" smtClean="0"/>
              <a:t> </a:t>
            </a:r>
            <a:r>
              <a:rPr lang="en-US" sz="4800" dirty="0" err="1" smtClean="0"/>
              <a:t>авах</a:t>
            </a:r>
            <a:r>
              <a:rPr lang="en-US" sz="4800" dirty="0" smtClean="0"/>
              <a:t>. </a:t>
            </a:r>
            <a:r>
              <a:rPr lang="en-US" sz="4800" dirty="0" err="1" smtClean="0"/>
              <a:t>Төрийн</a:t>
            </a:r>
            <a:r>
              <a:rPr lang="en-US" sz="4800" dirty="0" smtClean="0"/>
              <a:t> </a:t>
            </a:r>
            <a:r>
              <a:rPr lang="en-US" sz="4800" dirty="0" err="1" smtClean="0"/>
              <a:t>албан</a:t>
            </a:r>
            <a:r>
              <a:rPr lang="en-US" sz="4800" dirty="0" smtClean="0"/>
              <a:t> </a:t>
            </a:r>
            <a:r>
              <a:rPr lang="en-US" sz="4800" dirty="0" err="1" smtClean="0"/>
              <a:t>хаагчийн</a:t>
            </a:r>
            <a:r>
              <a:rPr lang="en-US" sz="4800" dirty="0" smtClean="0"/>
              <a:t> </a:t>
            </a:r>
            <a:r>
              <a:rPr lang="en-US" sz="4800" dirty="0" err="1" smtClean="0"/>
              <a:t>тухайд</a:t>
            </a:r>
            <a:r>
              <a:rPr lang="en-US" sz="4800" dirty="0" smtClean="0"/>
              <a:t> </a:t>
            </a:r>
            <a:r>
              <a:rPr lang="en-US" sz="4800" dirty="0" err="1" smtClean="0"/>
              <a:t>эрхэлсэн</a:t>
            </a:r>
            <a:r>
              <a:rPr lang="en-US" sz="4800" dirty="0" smtClean="0"/>
              <a:t> </a:t>
            </a:r>
            <a:r>
              <a:rPr lang="en-US" sz="4800" dirty="0" err="1" smtClean="0"/>
              <a:t>албан</a:t>
            </a:r>
            <a:r>
              <a:rPr lang="en-US" sz="4800" dirty="0" smtClean="0"/>
              <a:t> </a:t>
            </a:r>
            <a:r>
              <a:rPr lang="en-US" sz="4800" dirty="0" err="1" smtClean="0"/>
              <a:t>тушаалын</a:t>
            </a:r>
            <a:r>
              <a:rPr lang="en-US" sz="4800" dirty="0" smtClean="0"/>
              <a:t> </a:t>
            </a:r>
            <a:r>
              <a:rPr lang="en-US" sz="4800" dirty="0" err="1" smtClean="0"/>
              <a:t>байдалтай</a:t>
            </a:r>
            <a:r>
              <a:rPr lang="en-US" sz="4800" dirty="0" smtClean="0"/>
              <a:t> </a:t>
            </a:r>
            <a:r>
              <a:rPr lang="en-US" sz="4800" dirty="0" err="1" smtClean="0"/>
              <a:t>холбогдуулан</a:t>
            </a:r>
            <a:r>
              <a:rPr lang="en-US" sz="4800" dirty="0" smtClean="0"/>
              <a:t> </a:t>
            </a:r>
            <a:r>
              <a:rPr lang="en-US" sz="4800" dirty="0" err="1" smtClean="0"/>
              <a:t>ёслолын</a:t>
            </a:r>
            <a:r>
              <a:rPr lang="en-US" sz="4800" dirty="0" smtClean="0"/>
              <a:t> </a:t>
            </a:r>
            <a:r>
              <a:rPr lang="en-US" sz="4800" dirty="0" err="1" smtClean="0"/>
              <a:t>болон</a:t>
            </a:r>
            <a:r>
              <a:rPr lang="en-US" sz="4800" dirty="0" smtClean="0"/>
              <a:t> </a:t>
            </a:r>
            <a:r>
              <a:rPr lang="en-US" sz="4800" dirty="0" err="1" smtClean="0"/>
              <a:t>хүндэтгэлийн</a:t>
            </a:r>
            <a:r>
              <a:rPr lang="en-US" sz="4800" dirty="0" smtClean="0"/>
              <a:t> </a:t>
            </a:r>
            <a:r>
              <a:rPr lang="en-US" sz="4800" dirty="0" err="1" smtClean="0"/>
              <a:t>арга</a:t>
            </a:r>
            <a:r>
              <a:rPr lang="en-US" sz="4800" dirty="0" smtClean="0"/>
              <a:t> </a:t>
            </a:r>
            <a:r>
              <a:rPr lang="en-US" sz="4800" dirty="0" err="1" smtClean="0"/>
              <a:t>хэмжээний</a:t>
            </a:r>
            <a:r>
              <a:rPr lang="en-US" sz="4800" dirty="0" smtClean="0"/>
              <a:t> </a:t>
            </a:r>
            <a:r>
              <a:rPr lang="en-US" sz="4800" dirty="0" err="1" smtClean="0"/>
              <a:t>үеэр</a:t>
            </a:r>
            <a:r>
              <a:rPr lang="en-US" sz="4800" dirty="0" smtClean="0"/>
              <a:t> </a:t>
            </a:r>
            <a:r>
              <a:rPr lang="en-US" sz="4800" dirty="0" err="1" smtClean="0"/>
              <a:t>хэн</a:t>
            </a:r>
            <a:r>
              <a:rPr lang="en-US" sz="4800" dirty="0" smtClean="0"/>
              <a:t> </a:t>
            </a:r>
            <a:r>
              <a:rPr lang="en-US" sz="4800" dirty="0" err="1" smtClean="0"/>
              <a:t>нэгнээс</a:t>
            </a:r>
            <a:r>
              <a:rPr lang="en-US" sz="4800" dirty="0" smtClean="0"/>
              <a:t> </a:t>
            </a:r>
            <a:r>
              <a:rPr lang="en-US" sz="4800" dirty="0" err="1" smtClean="0"/>
              <a:t>хүндэтгэж</a:t>
            </a:r>
            <a:r>
              <a:rPr lang="en-US" sz="4800" dirty="0" smtClean="0"/>
              <a:t> </a:t>
            </a:r>
            <a:r>
              <a:rPr lang="en-US" sz="4800" dirty="0" err="1" smtClean="0"/>
              <a:t>талархсаныхаа</a:t>
            </a:r>
            <a:r>
              <a:rPr lang="en-US" sz="4800" dirty="0" smtClean="0"/>
              <a:t> </a:t>
            </a:r>
            <a:r>
              <a:rPr lang="en-US" sz="4800" dirty="0" err="1" smtClean="0"/>
              <a:t>илэрхийлэл</a:t>
            </a:r>
            <a:r>
              <a:rPr lang="en-US" sz="4800" dirty="0" smtClean="0"/>
              <a:t> </a:t>
            </a:r>
            <a:r>
              <a:rPr lang="en-US" sz="4800" dirty="0" err="1" smtClean="0"/>
              <a:t>болгон</a:t>
            </a:r>
            <a:r>
              <a:rPr lang="en-US" sz="4800" dirty="0" smtClean="0"/>
              <a:t> </a:t>
            </a:r>
            <a:r>
              <a:rPr lang="en-US" sz="4800" dirty="0" err="1" smtClean="0"/>
              <a:t>бэлэг</a:t>
            </a:r>
            <a:r>
              <a:rPr lang="en-US" sz="4800" dirty="0" smtClean="0"/>
              <a:t>, </a:t>
            </a:r>
            <a:r>
              <a:rPr lang="en-US" sz="4800" dirty="0" err="1" smtClean="0"/>
              <a:t>дурсгалын</a:t>
            </a:r>
            <a:r>
              <a:rPr lang="en-US" sz="4800" dirty="0" smtClean="0"/>
              <a:t> </a:t>
            </a:r>
            <a:r>
              <a:rPr lang="en-US" sz="4800" dirty="0" err="1" smtClean="0"/>
              <a:t>зүйлийг</a:t>
            </a:r>
            <a:r>
              <a:rPr lang="en-US" sz="4800" dirty="0" smtClean="0"/>
              <a:t> </a:t>
            </a:r>
            <a:r>
              <a:rPr lang="en-US" sz="4800" dirty="0" err="1" smtClean="0"/>
              <a:t>авахыг</a:t>
            </a:r>
            <a:r>
              <a:rPr lang="en-US" sz="4800" dirty="0" smtClean="0"/>
              <a:t> </a:t>
            </a:r>
            <a:r>
              <a:rPr lang="en-US" sz="4800" dirty="0" err="1" smtClean="0"/>
              <a:t>хуулиар</a:t>
            </a:r>
            <a:r>
              <a:rPr lang="en-US" sz="4800" dirty="0" smtClean="0"/>
              <a:t> </a:t>
            </a:r>
            <a:r>
              <a:rPr lang="en-US" sz="4800" dirty="0" err="1" smtClean="0"/>
              <a:t>хориглоогүй</a:t>
            </a:r>
            <a:r>
              <a:rPr lang="en-US" sz="4800" dirty="0" smtClean="0"/>
              <a:t>. </a:t>
            </a:r>
            <a:r>
              <a:rPr lang="en-US" sz="4800" dirty="0" err="1" smtClean="0"/>
              <a:t>Харин</a:t>
            </a:r>
            <a:r>
              <a:rPr lang="en-US" sz="4800" dirty="0" smtClean="0"/>
              <a:t> </a:t>
            </a:r>
            <a:r>
              <a:rPr lang="en-US" sz="4800" dirty="0" err="1" smtClean="0"/>
              <a:t>тэр</a:t>
            </a:r>
            <a:r>
              <a:rPr lang="en-US" sz="4800" dirty="0" smtClean="0"/>
              <a:t> </a:t>
            </a:r>
            <a:r>
              <a:rPr lang="en-US" sz="4800" dirty="0" err="1" smtClean="0"/>
              <a:t>өгсөн</a:t>
            </a:r>
            <a:r>
              <a:rPr lang="en-US" sz="4800" dirty="0" smtClean="0"/>
              <a:t> </a:t>
            </a:r>
            <a:r>
              <a:rPr lang="en-US" sz="4800" dirty="0" err="1" smtClean="0"/>
              <a:t>бэлэгний</a:t>
            </a:r>
            <a:r>
              <a:rPr lang="en-US" sz="4800" dirty="0" smtClean="0"/>
              <a:t> </a:t>
            </a:r>
            <a:r>
              <a:rPr lang="en-US" sz="4800" dirty="0" err="1" smtClean="0"/>
              <a:t>үнийн</a:t>
            </a:r>
            <a:r>
              <a:rPr lang="en-US" sz="4800" dirty="0" smtClean="0"/>
              <a:t> </a:t>
            </a:r>
            <a:r>
              <a:rPr lang="en-US" sz="4800" dirty="0" err="1" smtClean="0"/>
              <a:t>дүн</a:t>
            </a:r>
            <a:r>
              <a:rPr lang="en-US" sz="4800" dirty="0" smtClean="0"/>
              <a:t> </a:t>
            </a:r>
            <a:r>
              <a:rPr lang="en-US" sz="4800" dirty="0" err="1" smtClean="0"/>
              <a:t>нь</a:t>
            </a:r>
            <a:r>
              <a:rPr lang="en-US" sz="4800" dirty="0" smtClean="0"/>
              <a:t> </a:t>
            </a:r>
            <a:r>
              <a:rPr lang="en-US" sz="4800" dirty="0" err="1" smtClean="0"/>
              <a:t>цалингийнх</a:t>
            </a:r>
            <a:r>
              <a:rPr lang="en-US" sz="4800" dirty="0" smtClean="0"/>
              <a:t> </a:t>
            </a:r>
            <a:r>
              <a:rPr lang="en-US" sz="4800" dirty="0" err="1" smtClean="0"/>
              <a:t>нь</a:t>
            </a:r>
            <a:r>
              <a:rPr lang="en-US" sz="4800" dirty="0" smtClean="0"/>
              <a:t> </a:t>
            </a:r>
            <a:r>
              <a:rPr lang="en-US" sz="4800" dirty="0" err="1" smtClean="0"/>
              <a:t>хэмжээнээс</a:t>
            </a:r>
            <a:r>
              <a:rPr lang="en-US" sz="4800" dirty="0" smtClean="0"/>
              <a:t> </a:t>
            </a:r>
            <a:r>
              <a:rPr lang="en-US" sz="4800" dirty="0" err="1" smtClean="0"/>
              <a:t>хэтэрч</a:t>
            </a:r>
            <a:r>
              <a:rPr lang="en-US" sz="4800" dirty="0" smtClean="0"/>
              <a:t> </a:t>
            </a:r>
            <a:r>
              <a:rPr lang="en-US" sz="4800" dirty="0" err="1" smtClean="0"/>
              <a:t>байвал</a:t>
            </a:r>
            <a:r>
              <a:rPr lang="en-US" sz="4800" dirty="0" smtClean="0"/>
              <a:t> </a:t>
            </a:r>
            <a:r>
              <a:rPr lang="en-US" sz="4800" dirty="0" err="1" smtClean="0"/>
              <a:t>зөрүүг</a:t>
            </a:r>
            <a:r>
              <a:rPr lang="en-US" sz="4800" dirty="0" smtClean="0"/>
              <a:t> </a:t>
            </a:r>
            <a:r>
              <a:rPr lang="en-US" sz="4800" dirty="0" err="1" smtClean="0"/>
              <a:t>нь</a:t>
            </a:r>
            <a:r>
              <a:rPr lang="en-US" sz="4800" dirty="0" smtClean="0"/>
              <a:t> </a:t>
            </a:r>
            <a:r>
              <a:rPr lang="en-US" sz="4800" dirty="0" err="1" smtClean="0"/>
              <a:t>төлөөд</a:t>
            </a:r>
            <a:r>
              <a:rPr lang="en-US" sz="4800" dirty="0" smtClean="0"/>
              <a:t> </a:t>
            </a:r>
            <a:r>
              <a:rPr lang="en-US" sz="4800" dirty="0" err="1" smtClean="0"/>
              <a:t>хувьдаа</a:t>
            </a:r>
            <a:r>
              <a:rPr lang="en-US" sz="4800" dirty="0" smtClean="0"/>
              <a:t> </a:t>
            </a:r>
            <a:r>
              <a:rPr lang="en-US" sz="4800" dirty="0" err="1" smtClean="0"/>
              <a:t>авах</a:t>
            </a:r>
            <a:r>
              <a:rPr lang="en-US" sz="4800" dirty="0" smtClean="0"/>
              <a:t> </a:t>
            </a:r>
            <a:r>
              <a:rPr lang="en-US" sz="4800" dirty="0" err="1" smtClean="0"/>
              <a:t>эсвэл</a:t>
            </a:r>
            <a:r>
              <a:rPr lang="en-US" sz="4800" dirty="0" smtClean="0"/>
              <a:t> </a:t>
            </a:r>
            <a:r>
              <a:rPr lang="en-US" sz="4800" dirty="0" err="1" smtClean="0"/>
              <a:t>албан</a:t>
            </a:r>
            <a:r>
              <a:rPr lang="en-US" sz="4800" dirty="0" smtClean="0"/>
              <a:t> </a:t>
            </a:r>
            <a:r>
              <a:rPr lang="en-US" sz="4800" dirty="0" err="1" smtClean="0"/>
              <a:t>байгуулдагтаа</a:t>
            </a:r>
            <a:r>
              <a:rPr lang="en-US" sz="4800" dirty="0" smtClean="0"/>
              <a:t> </a:t>
            </a:r>
            <a:r>
              <a:rPr lang="en-US" sz="4800" dirty="0" err="1" smtClean="0"/>
              <a:t>тушаах</a:t>
            </a:r>
            <a:r>
              <a:rPr lang="en-US" sz="4800" dirty="0" smtClean="0"/>
              <a:t> </a:t>
            </a:r>
            <a:r>
              <a:rPr lang="en-US" sz="4800" dirty="0" err="1" smtClean="0"/>
              <a:t>ёстой</a:t>
            </a:r>
            <a:r>
              <a:rPr lang="en-US" sz="4800" dirty="0" smtClean="0"/>
              <a:t> </a:t>
            </a:r>
            <a:r>
              <a:rPr lang="en-US" sz="4800" dirty="0" err="1" smtClean="0"/>
              <a:t>хэмээн</a:t>
            </a:r>
            <a:r>
              <a:rPr lang="en-US" sz="4800" dirty="0" smtClean="0"/>
              <a:t> </a:t>
            </a:r>
            <a:r>
              <a:rPr lang="en-US" sz="4800" dirty="0" err="1" smtClean="0"/>
              <a:t>хуульд</a:t>
            </a:r>
            <a:r>
              <a:rPr lang="en-US" sz="4800" dirty="0" smtClean="0"/>
              <a:t> </a:t>
            </a:r>
            <a:r>
              <a:rPr lang="en-US" sz="4800" dirty="0" err="1" smtClean="0"/>
              <a:t>заасан</a:t>
            </a:r>
            <a:r>
              <a:rPr lang="en-US" sz="4800" dirty="0" smtClean="0"/>
              <a:t> </a:t>
            </a:r>
            <a:r>
              <a:rPr lang="en-US" sz="4800" dirty="0" err="1" smtClean="0"/>
              <a:t>байдаг</a:t>
            </a:r>
            <a:r>
              <a:rPr lang="en-US" sz="4800" dirty="0" smtClean="0"/>
              <a:t>.</a:t>
            </a:r>
          </a:p>
          <a:p>
            <a:pPr lvl="0"/>
            <a:r>
              <a:rPr lang="en-US" sz="4800" dirty="0" err="1" smtClean="0"/>
              <a:t>Сонгуулийн</a:t>
            </a:r>
            <a:r>
              <a:rPr lang="en-US" sz="4800" dirty="0" smtClean="0"/>
              <a:t> </a:t>
            </a:r>
            <a:r>
              <a:rPr lang="en-US" sz="4800" dirty="0" err="1" smtClean="0"/>
              <a:t>Авилга</a:t>
            </a:r>
            <a:r>
              <a:rPr lang="en-US" sz="4800" dirty="0" smtClean="0"/>
              <a:t>: </a:t>
            </a:r>
            <a:r>
              <a:rPr lang="en-US" sz="4800" dirty="0" err="1" smtClean="0"/>
              <a:t>сонгогчдыг</a:t>
            </a:r>
            <a:r>
              <a:rPr lang="en-US" sz="4800" dirty="0" smtClean="0"/>
              <a:t> </a:t>
            </a:r>
            <a:r>
              <a:rPr lang="en-US" sz="4800" dirty="0" err="1" smtClean="0"/>
              <a:t>эд</a:t>
            </a:r>
            <a:r>
              <a:rPr lang="en-US" sz="4800" dirty="0" smtClean="0"/>
              <a:t> </a:t>
            </a:r>
            <a:r>
              <a:rPr lang="en-US" sz="4800" dirty="0" err="1" smtClean="0"/>
              <a:t>зүйлсээр</a:t>
            </a:r>
            <a:r>
              <a:rPr lang="en-US" sz="4800" dirty="0" smtClean="0"/>
              <a:t> </a:t>
            </a:r>
            <a:r>
              <a:rPr lang="en-US" sz="4800" dirty="0" err="1" smtClean="0"/>
              <a:t>авилагдах</a:t>
            </a:r>
            <a:r>
              <a:rPr lang="en-US" sz="4800" dirty="0" smtClean="0"/>
              <a:t>, </a:t>
            </a:r>
            <a:r>
              <a:rPr lang="en-US" sz="4800" dirty="0" err="1" smtClean="0"/>
              <a:t>сонгуулиар</a:t>
            </a:r>
            <a:r>
              <a:rPr lang="en-US" sz="4800" dirty="0" smtClean="0"/>
              <a:t> </a:t>
            </a:r>
            <a:r>
              <a:rPr lang="en-US" sz="4800" dirty="0" err="1" smtClean="0"/>
              <a:t>гарч</a:t>
            </a:r>
            <a:r>
              <a:rPr lang="en-US" sz="4800" dirty="0" smtClean="0"/>
              <a:t> </a:t>
            </a:r>
            <a:r>
              <a:rPr lang="en-US" sz="4800" dirty="0" err="1" smtClean="0"/>
              <a:t>ирснийхээ</a:t>
            </a:r>
            <a:r>
              <a:rPr lang="en-US" sz="4800" dirty="0" smtClean="0"/>
              <a:t> </a:t>
            </a:r>
            <a:r>
              <a:rPr lang="en-US" sz="4800" dirty="0" err="1" smtClean="0"/>
              <a:t>дараа</a:t>
            </a:r>
            <a:r>
              <a:rPr lang="en-US" sz="4800" dirty="0" smtClean="0"/>
              <a:t> </a:t>
            </a:r>
            <a:r>
              <a:rPr lang="en-US" sz="4800" dirty="0" err="1" smtClean="0"/>
              <a:t>доод</a:t>
            </a:r>
            <a:r>
              <a:rPr lang="en-US" sz="4800" dirty="0" smtClean="0"/>
              <a:t> </a:t>
            </a:r>
            <a:r>
              <a:rPr lang="en-US" sz="4800" dirty="0" err="1" smtClean="0"/>
              <a:t>хүмүүстээ</a:t>
            </a:r>
            <a:r>
              <a:rPr lang="en-US" sz="4800" dirty="0" smtClean="0"/>
              <a:t> </a:t>
            </a:r>
            <a:r>
              <a:rPr lang="en-US" sz="4800" dirty="0" err="1" smtClean="0"/>
              <a:t>албан</a:t>
            </a:r>
            <a:r>
              <a:rPr lang="en-US" sz="4800" dirty="0" smtClean="0"/>
              <a:t> </a:t>
            </a:r>
            <a:r>
              <a:rPr lang="en-US" sz="4800" dirty="0" err="1" smtClean="0"/>
              <a:t>тушаал</a:t>
            </a:r>
            <a:r>
              <a:rPr lang="en-US" sz="4800" dirty="0" smtClean="0"/>
              <a:t> </a:t>
            </a:r>
            <a:r>
              <a:rPr lang="en-US" sz="4800" dirty="0" err="1" smtClean="0"/>
              <a:t>амлах</a:t>
            </a:r>
            <a:r>
              <a:rPr lang="en-US" sz="4800" dirty="0" smtClean="0"/>
              <a:t>.</a:t>
            </a:r>
          </a:p>
          <a:p>
            <a:pPr lvl="0"/>
            <a:r>
              <a:rPr lang="en-US" sz="4800" dirty="0" err="1" smtClean="0"/>
              <a:t>Төрийн</a:t>
            </a:r>
            <a:r>
              <a:rPr lang="en-US" sz="4800" dirty="0" smtClean="0"/>
              <a:t> </a:t>
            </a:r>
            <a:r>
              <a:rPr lang="en-US" sz="4800" dirty="0" err="1" smtClean="0"/>
              <a:t>эд</a:t>
            </a:r>
            <a:r>
              <a:rPr lang="en-US" sz="4800" dirty="0" smtClean="0"/>
              <a:t> </a:t>
            </a:r>
            <a:r>
              <a:rPr lang="en-US" sz="4800" dirty="0" err="1" smtClean="0"/>
              <a:t>хөрөнгийг</a:t>
            </a:r>
            <a:r>
              <a:rPr lang="en-US" sz="4800" dirty="0" smtClean="0"/>
              <a:t> </a:t>
            </a:r>
            <a:r>
              <a:rPr lang="en-US" sz="4800" dirty="0" err="1" smtClean="0"/>
              <a:t>хувийн</a:t>
            </a:r>
            <a:r>
              <a:rPr lang="en-US" sz="4800" dirty="0" smtClean="0"/>
              <a:t> </a:t>
            </a:r>
            <a:r>
              <a:rPr lang="en-US" sz="4800" dirty="0" err="1" smtClean="0"/>
              <a:t>хэрэгцээнд</a:t>
            </a:r>
            <a:r>
              <a:rPr lang="en-US" sz="4800" dirty="0" smtClean="0"/>
              <a:t> </a:t>
            </a:r>
            <a:r>
              <a:rPr lang="en-US" sz="4800" dirty="0" err="1" smtClean="0"/>
              <a:t>ашиглах</a:t>
            </a:r>
            <a:endParaRPr lang="en-US" sz="4800" dirty="0" smtClean="0"/>
          </a:p>
          <a:p>
            <a:pPr lvl="0"/>
            <a:r>
              <a:rPr lang="en-US" sz="4800" dirty="0" err="1" smtClean="0"/>
              <a:t>Бичиг</a:t>
            </a:r>
            <a:r>
              <a:rPr lang="en-US" sz="4800" dirty="0" smtClean="0"/>
              <a:t> </a:t>
            </a:r>
            <a:r>
              <a:rPr lang="en-US" sz="4800" dirty="0" err="1" smtClean="0"/>
              <a:t>баримт</a:t>
            </a:r>
            <a:r>
              <a:rPr lang="en-US" sz="4800" dirty="0" smtClean="0"/>
              <a:t> </a:t>
            </a:r>
            <a:r>
              <a:rPr lang="en-US" sz="4800" dirty="0" err="1" smtClean="0"/>
              <a:t>хуурамчаар</a:t>
            </a:r>
            <a:r>
              <a:rPr lang="en-US" sz="4800" dirty="0" smtClean="0"/>
              <a:t> </a:t>
            </a:r>
            <a:r>
              <a:rPr lang="en-US" sz="4800" dirty="0" err="1" smtClean="0"/>
              <a:t>үйлдэх</a:t>
            </a:r>
            <a:endParaRPr lang="en-US" sz="4800" dirty="0" smtClean="0"/>
          </a:p>
          <a:p>
            <a:pPr lvl="0"/>
            <a:r>
              <a:rPr lang="en-US" sz="4800" dirty="0" err="1" smtClean="0"/>
              <a:t>Хууль</a:t>
            </a:r>
            <a:r>
              <a:rPr lang="en-US" sz="4800" dirty="0" smtClean="0"/>
              <a:t> </a:t>
            </a:r>
            <a:r>
              <a:rPr lang="en-US" sz="4800" dirty="0" err="1" smtClean="0"/>
              <a:t>бусаар</a:t>
            </a:r>
            <a:r>
              <a:rPr lang="en-US" sz="4800" dirty="0" smtClean="0"/>
              <a:t> </a:t>
            </a:r>
            <a:r>
              <a:rPr lang="en-US" sz="4800" dirty="0" err="1" smtClean="0"/>
              <a:t>орлого</a:t>
            </a:r>
            <a:r>
              <a:rPr lang="en-US" sz="4800" dirty="0" smtClean="0"/>
              <a:t> </a:t>
            </a:r>
            <a:r>
              <a:rPr lang="en-US" sz="4800" dirty="0" err="1" smtClean="0"/>
              <a:t>олох</a:t>
            </a:r>
            <a:r>
              <a:rPr lang="en-US" sz="4800" dirty="0" smtClean="0"/>
              <a:t>, </a:t>
            </a:r>
            <a:r>
              <a:rPr lang="en-US" sz="4800" dirty="0" err="1" smtClean="0"/>
              <a:t>татвараас</a:t>
            </a:r>
            <a:r>
              <a:rPr lang="en-US" sz="4800" dirty="0" smtClean="0"/>
              <a:t> </a:t>
            </a:r>
            <a:r>
              <a:rPr lang="en-US" sz="4800" dirty="0" err="1" smtClean="0"/>
              <a:t>зайдасхийх</a:t>
            </a:r>
            <a:r>
              <a:rPr lang="en-US" sz="4800" dirty="0" smtClean="0"/>
              <a:t> </a:t>
            </a:r>
            <a:r>
              <a:rPr lang="en-US" sz="4800" dirty="0" err="1" smtClean="0"/>
              <a:t>гэх</a:t>
            </a:r>
            <a:r>
              <a:rPr lang="en-US" sz="4800" dirty="0" smtClean="0"/>
              <a:t> </a:t>
            </a:r>
            <a:r>
              <a:rPr lang="en-US" sz="4800" dirty="0" err="1" smtClean="0"/>
              <a:t>зэрэг</a:t>
            </a:r>
            <a:r>
              <a:rPr lang="en-US" sz="4800" dirty="0" smtClean="0"/>
              <a:t>.</a:t>
            </a:r>
          </a:p>
          <a:p>
            <a:endParaRPr lang="en-US" dirty="0"/>
          </a:p>
        </p:txBody>
      </p:sp>
    </p:spTree>
  </p:cSld>
  <p:clrMapOvr>
    <a:masterClrMapping/>
  </p:clrMapOvr>
  <p:transition spd="slow">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2660</TotalTime>
  <Words>1544</Words>
  <Application>Microsoft Office PowerPoint</Application>
  <PresentationFormat>On-screen Show (4:3)</PresentationFormat>
  <Paragraphs>105</Paragraphs>
  <Slides>32</Slides>
  <Notes>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Verve</vt:lpstr>
      <vt:lpstr>Slide 1</vt:lpstr>
      <vt:lpstr>АВИЛГЫН ЭСРЭГ МИНИИЙ САНАА</vt:lpstr>
      <vt:lpstr>Үндэслэл:</vt:lpstr>
      <vt:lpstr>Авилга ямар аюултай вэ? </vt:lpstr>
      <vt:lpstr>АВИЛГА ГЭЖ ЮУ ВЭ???</vt:lpstr>
      <vt:lpstr>Авилга гэдэг нь</vt:lpstr>
      <vt:lpstr>Авилга хэрхэн бий болдог вэ?</vt:lpstr>
      <vt:lpstr>Авилга олон шалтгааны улмаас нийгэмд үүсдэг. Тухайлбал:</vt:lpstr>
      <vt:lpstr>Авилгын илрэх хэлбэр нь олон янз байдаг</vt:lpstr>
      <vt:lpstr>Slide 10</vt:lpstr>
      <vt:lpstr>Авилга нь нийгмийн эдийн засгийн хүрээнд, улс төрийн хүрээнд, хуульзүй оюун санааны хүрээнд гээд нийгэмд бүхэлд нь хор хөнөөл авчирч чаддаг хорт үзэгдэл юм.</vt:lpstr>
      <vt:lpstr>Манай орон нутагт АВИЛГА бий юу? </vt:lpstr>
      <vt:lpstr>Slide 13</vt:lpstr>
      <vt:lpstr>Судалгаа: </vt:lpstr>
      <vt:lpstr>Slide 15</vt:lpstr>
      <vt:lpstr>Иргэдийн хариултуудаас дүгнлт хийхэд. </vt:lpstr>
      <vt:lpstr>Эдгээр асуудлуудыг устгахад бид юу хийж чадах вэ гэвэл...</vt:lpstr>
      <vt:lpstr>Харин Төр...</vt:lpstr>
      <vt:lpstr>Slide 19</vt:lpstr>
      <vt:lpstr>Манай суманд авилга дараах байдлаар илэрч байна вэ? </vt:lpstr>
      <vt:lpstr>Сум орон нутгийхаа авилгын гэмт хэргийг бууруулахын тулд ингэж чадна</vt:lpstr>
      <vt:lpstr>Төрөөс бидэнд ямар дэмжлэг үзүүлэх вэ??</vt:lpstr>
      <vt:lpstr>Гэхдээ ...</vt:lpstr>
      <vt:lpstr>Улс оронууд авлигатай хэрхэн тэмцдэг вэ? </vt:lpstr>
      <vt:lpstr>       ОХУ хэрхэн тэмцдэг вэ ? </vt:lpstr>
      <vt:lpstr>Нидерланд </vt:lpstr>
      <vt:lpstr>Хятад  </vt:lpstr>
      <vt:lpstr>Slide 28</vt:lpstr>
      <vt:lpstr>Slide 29</vt:lpstr>
      <vt:lpstr>Авлигатай тэмцэх тухай хуульд</vt:lpstr>
      <vt:lpstr>Авилгагүй ирээдүйг хамтдаа бүтээж  Авилгачилах санааг хамдтаа устгаж  Авилгачиныг хамтдаа зогсоож  Авилгалгүй монголыг хамтдаа бүтээцгээе  </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АВИЛГЫН ЭСРЭГ МИНИИЙ САНАА</dc:title>
  <dc:creator>user</dc:creator>
  <cp:lastModifiedBy>user</cp:lastModifiedBy>
  <cp:revision>29</cp:revision>
  <dcterms:created xsi:type="dcterms:W3CDTF">2016-10-25T04:34:12Z</dcterms:created>
  <dcterms:modified xsi:type="dcterms:W3CDTF">2016-10-27T03:36:14Z</dcterms:modified>
</cp:coreProperties>
</file>